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xml" ContentType="application/vnd.openxmlformats-officedocument.presentationml.tags+xml"/>
  <Override PartName="/ppt/notesSlides/notesSlide55.xml" ContentType="application/vnd.openxmlformats-officedocument.presentationml.notesSlide+xml"/>
  <Override PartName="/ppt/tags/tag2.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4095" r:id="rId6"/>
  </p:sldMasterIdLst>
  <p:notesMasterIdLst>
    <p:notesMasterId r:id="rId130"/>
  </p:notesMasterIdLst>
  <p:sldIdLst>
    <p:sldId id="2147480400" r:id="rId7"/>
    <p:sldId id="2147481445" r:id="rId8"/>
    <p:sldId id="2147481218" r:id="rId9"/>
    <p:sldId id="2147481462" r:id="rId10"/>
    <p:sldId id="2147481203" r:id="rId11"/>
    <p:sldId id="2147481427" r:id="rId12"/>
    <p:sldId id="2147481428" r:id="rId13"/>
    <p:sldId id="2147481429" r:id="rId14"/>
    <p:sldId id="2147481430" r:id="rId15"/>
    <p:sldId id="2147481408" r:id="rId16"/>
    <p:sldId id="2147481463" r:id="rId17"/>
    <p:sldId id="2147481446" r:id="rId18"/>
    <p:sldId id="2147481054" r:id="rId19"/>
    <p:sldId id="2147481260" r:id="rId20"/>
    <p:sldId id="2147481261" r:id="rId21"/>
    <p:sldId id="2147481265" r:id="rId22"/>
    <p:sldId id="2147480543" r:id="rId23"/>
    <p:sldId id="2147480546" r:id="rId24"/>
    <p:sldId id="2145705904" r:id="rId25"/>
    <p:sldId id="2147480542" r:id="rId26"/>
    <p:sldId id="2147480519" r:id="rId27"/>
    <p:sldId id="2147481431" r:id="rId28"/>
    <p:sldId id="2147481258" r:id="rId29"/>
    <p:sldId id="2145705787" r:id="rId30"/>
    <p:sldId id="2147481403" r:id="rId31"/>
    <p:sldId id="2147481404" r:id="rId32"/>
    <p:sldId id="2145705831" r:id="rId33"/>
    <p:sldId id="2147481406" r:id="rId34"/>
    <p:sldId id="2147480914" r:id="rId35"/>
    <p:sldId id="2145705835" r:id="rId36"/>
    <p:sldId id="2147481447" r:id="rId37"/>
    <p:sldId id="2145705813" r:id="rId38"/>
    <p:sldId id="2147481268" r:id="rId39"/>
    <p:sldId id="2145705817" r:id="rId40"/>
    <p:sldId id="2147481267" r:id="rId41"/>
    <p:sldId id="2147480987" r:id="rId42"/>
    <p:sldId id="2147481407" r:id="rId43"/>
    <p:sldId id="2147481114" r:id="rId44"/>
    <p:sldId id="2147480341" r:id="rId45"/>
    <p:sldId id="2147481465" r:id="rId46"/>
    <p:sldId id="2147481115" r:id="rId47"/>
    <p:sldId id="2147481116" r:id="rId48"/>
    <p:sldId id="2147481117" r:id="rId49"/>
    <p:sldId id="2147481118" r:id="rId50"/>
    <p:sldId id="2147481119" r:id="rId51"/>
    <p:sldId id="2147481120" r:id="rId52"/>
    <p:sldId id="2145706043" r:id="rId53"/>
    <p:sldId id="2147481466" r:id="rId54"/>
    <p:sldId id="2147481467" r:id="rId55"/>
    <p:sldId id="2147481362" r:id="rId56"/>
    <p:sldId id="2147481455" r:id="rId57"/>
    <p:sldId id="2147481440" r:id="rId58"/>
    <p:sldId id="2147481458" r:id="rId59"/>
    <p:sldId id="2147481471" r:id="rId60"/>
    <p:sldId id="2147480598" r:id="rId61"/>
    <p:sldId id="2147480565" r:id="rId62"/>
    <p:sldId id="2147481122" r:id="rId63"/>
    <p:sldId id="2147481125" r:id="rId64"/>
    <p:sldId id="2147481128" r:id="rId65"/>
    <p:sldId id="2147481127" r:id="rId66"/>
    <p:sldId id="2147481129" r:id="rId67"/>
    <p:sldId id="2147481130" r:id="rId68"/>
    <p:sldId id="2147481131" r:id="rId69"/>
    <p:sldId id="2147481132" r:id="rId70"/>
    <p:sldId id="2147481133" r:id="rId71"/>
    <p:sldId id="2147481126" r:id="rId72"/>
    <p:sldId id="2147481124" r:id="rId73"/>
    <p:sldId id="2147481397" r:id="rId74"/>
    <p:sldId id="2147481394" r:id="rId75"/>
    <p:sldId id="2147481456" r:id="rId76"/>
    <p:sldId id="2147480351" r:id="rId77"/>
    <p:sldId id="2145706129" r:id="rId78"/>
    <p:sldId id="2147481099" r:id="rId79"/>
    <p:sldId id="2145706137" r:id="rId80"/>
    <p:sldId id="2147481100" r:id="rId81"/>
    <p:sldId id="2147481101" r:id="rId82"/>
    <p:sldId id="2147480307" r:id="rId83"/>
    <p:sldId id="2147481102" r:id="rId84"/>
    <p:sldId id="2147481103" r:id="rId85"/>
    <p:sldId id="2147481104" r:id="rId86"/>
    <p:sldId id="2147481469" r:id="rId87"/>
    <p:sldId id="2145706326" r:id="rId88"/>
    <p:sldId id="2147480425" r:id="rId89"/>
    <p:sldId id="2147480656" r:id="rId90"/>
    <p:sldId id="2145705973" r:id="rId91"/>
    <p:sldId id="2147481402" r:id="rId92"/>
    <p:sldId id="2147480691" r:id="rId93"/>
    <p:sldId id="2147309668" r:id="rId94"/>
    <p:sldId id="2145705974" r:id="rId95"/>
    <p:sldId id="2147481388" r:id="rId96"/>
    <p:sldId id="2145706118" r:id="rId97"/>
    <p:sldId id="2147480672" r:id="rId98"/>
    <p:sldId id="2147481393" r:id="rId99"/>
    <p:sldId id="2147480667" r:id="rId100"/>
    <p:sldId id="2147481449" r:id="rId101"/>
    <p:sldId id="2145706119" r:id="rId102"/>
    <p:sldId id="2147481206" r:id="rId103"/>
    <p:sldId id="2145705957" r:id="rId104"/>
    <p:sldId id="2145705849" r:id="rId105"/>
    <p:sldId id="2147481434" r:id="rId106"/>
    <p:sldId id="2147481464" r:id="rId107"/>
    <p:sldId id="2147481470" r:id="rId108"/>
    <p:sldId id="2147481368" r:id="rId109"/>
    <p:sldId id="2147481454" r:id="rId110"/>
    <p:sldId id="2147481451" r:id="rId111"/>
    <p:sldId id="2147481460" r:id="rId112"/>
    <p:sldId id="2147481253" r:id="rId113"/>
    <p:sldId id="2147481254" r:id="rId114"/>
    <p:sldId id="2145705809" r:id="rId115"/>
    <p:sldId id="2147481255" r:id="rId116"/>
    <p:sldId id="2147481395" r:id="rId117"/>
    <p:sldId id="390" r:id="rId118"/>
    <p:sldId id="2147481257" r:id="rId119"/>
    <p:sldId id="2147481442" r:id="rId120"/>
    <p:sldId id="2147481409" r:id="rId121"/>
    <p:sldId id="2147481443" r:id="rId122"/>
    <p:sldId id="2147481444" r:id="rId123"/>
    <p:sldId id="2145705821" r:id="rId124"/>
    <p:sldId id="2145705815" r:id="rId125"/>
    <p:sldId id="322" r:id="rId126"/>
    <p:sldId id="323" r:id="rId127"/>
    <p:sldId id="324" r:id="rId128"/>
    <p:sldId id="325" r:id="rId1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oas-vindas, objetivos de aprendizagem e quebra-gelo" id="{CDF9D438-C8EA-8A42-9B34-E1EBE66B2E84}">
          <p14:sldIdLst>
            <p14:sldId id="2147480400"/>
            <p14:sldId id="2147481445"/>
            <p14:sldId id="2147481218"/>
            <p14:sldId id="2147481462"/>
            <p14:sldId id="2147481203"/>
            <p14:sldId id="2147481427"/>
            <p14:sldId id="2147481428"/>
            <p14:sldId id="2147481429"/>
            <p14:sldId id="2147481430"/>
            <p14:sldId id="2147481408"/>
            <p14:sldId id="2147481463"/>
            <p14:sldId id="2147481446"/>
            <p14:sldId id="2147481054"/>
          </p14:sldIdLst>
        </p14:section>
        <p14:section name="Introdução ao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Intervalo" id="{3EA4E4AA-1015-1D4F-9633-BF3E676BD0F0}">
          <p14:sldIdLst>
            <p14:sldId id="2147481407"/>
          </p14:sldIdLst>
        </p14:section>
        <p14:section name="Introdução ao trabalho em grupo" id="{B426AE03-E642-4E46-AA30-022637F6D7F4}">
          <p14:sldIdLst>
            <p14:sldId id="2147481114"/>
            <p14:sldId id="2147480341"/>
          </p14:sldIdLst>
        </p14:section>
        <p14:section name="Slides do Exercício de Simulação 7-1-7 (SimEx)" id="{6575F2A7-8857-DA43-95BF-8CC19AAD2404}">
          <p14:sldIdLst>
            <p14:sldId id="2147481465"/>
            <p14:sldId id="2147481115"/>
            <p14:sldId id="2147481116"/>
            <p14:sldId id="2147481117"/>
            <p14:sldId id="2147481118"/>
            <p14:sldId id="2147481119"/>
          </p14:sldIdLst>
        </p14:section>
        <p14:section name="Reunião plenária do SimEx" id="{4B7D290F-4D5D-E640-9F80-9DECEE314E05}">
          <p14:sldIdLst>
            <p14:sldId id="2147481120"/>
          </p14:sldIdLst>
        </p14:section>
        <p14:section name="Almoço" id="{87F4E8ED-ED25-0545-8DB8-464395E10AED}">
          <p14:sldIdLst>
            <p14:sldId id="2145706043"/>
          </p14:sldIdLst>
        </p14:section>
        <p14:section name="Quebra-gelo da tarde" id="{7FF07BD6-F027-1B48-BAF6-EBAA3F1EA269}">
          <p14:sldIdLst>
            <p14:sldId id="2147481466"/>
          </p14:sldIdLst>
        </p14:section>
        <p14:section name="Estacionamento / Perguntas e Respostas" id="{35433E07-98DA-B444-81FF-AE0566142ABE}">
          <p14:sldIdLst>
            <p14:sldId id="2147481467"/>
            <p14:sldId id="2147481362"/>
            <p14:sldId id="2147481455"/>
          </p14:sldIdLst>
        </p14:section>
        <p14:section name="Discussão em grupo (ou apresentação específica do workshop) nº 1" id="{E2527729-9A4E-6546-8F68-BE5D105A8192}">
          <p14:sldIdLst>
            <p14:sldId id="2147481440"/>
            <p14:sldId id="2147481458"/>
          </p14:sldIdLst>
        </p14:section>
        <p14:section name="Como o 7-1-7 cria mudanças"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Atividade de princípios fundamentais do 7-1-7"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Intervalo" id="{04FFA800-A466-8243-A22B-3FBE941B2C36}">
          <p14:sldIdLst>
            <p14:sldId id="2147481469"/>
          </p14:sldIdLst>
        </p14:section>
        <p14:section name="Usando o 7-1-7 para surtos de doenças únicas + múltipla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7-1-7 e surtos no noticiário" id="{32CD29A4-2441-644B-A2CA-135E910DA11A}">
          <p14:sldIdLst>
            <p14:sldId id="2147481434"/>
            <p14:sldId id="2147481464"/>
          </p14:sldIdLst>
        </p14:section>
        <p14:section name="Estacionamento / Perguntas e Respostas" id="{13620998-818E-DA40-AAF0-06152F9A2CC3}">
          <p14:sldIdLst>
            <p14:sldId id="2147481470"/>
            <p14:sldId id="2147481368"/>
            <p14:sldId id="2147481454"/>
          </p14:sldIdLst>
        </p14:section>
        <p14:section name="Discussão em grupo" id="{EFA7C81C-7772-614B-9F9D-FC8F83B1361A}">
          <p14:sldIdLst>
            <p14:sldId id="2147481451"/>
            <p14:sldId id="2147481460"/>
          </p14:sldIdLst>
        </p14:section>
        <p14:section name="Introdução à 7-1-7 Alliance" id="{0C751E3F-73C6-064B-AFCF-EF94EA775120}">
          <p14:sldIdLst>
            <p14:sldId id="2147481253"/>
            <p14:sldId id="2147481254"/>
            <p14:sldId id="2145705809"/>
            <p14:sldId id="2147481255"/>
            <p14:sldId id="2147481395"/>
            <p14:sldId id="390"/>
            <p14:sldId id="2147481257"/>
          </p14:sldIdLst>
        </p14:section>
        <p14:section name="Conclusão e próximos passos" id="{44489C46-C638-B646-B8F8-C57711FB7609}">
          <p14:sldIdLst>
            <p14:sldId id="2147481442"/>
            <p14:sldId id="2147481409"/>
            <p14:sldId id="2147481443"/>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E38"/>
    <a:srgbClr val="D864C8"/>
    <a:srgbClr val="F79736"/>
    <a:srgbClr val="000000"/>
    <a:srgbClr val="0192BC"/>
    <a:srgbClr val="ABA142"/>
    <a:srgbClr val="DA9932"/>
    <a:srgbClr val="B1A042"/>
    <a:srgbClr val="E18F5F"/>
    <a:srgbClr val="DC74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220F3A-495A-EE46-AE38-4E931947E175}" v="1" dt="2025-05-27T19:32:29.7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67" autoAdjust="0"/>
    <p:restoredTop sz="95034" autoAdjust="0"/>
  </p:normalViewPr>
  <p:slideViewPr>
    <p:cSldViewPr snapToGrid="0">
      <p:cViewPr varScale="1">
        <p:scale>
          <a:sx n="116" d="100"/>
          <a:sy n="116" d="100"/>
        </p:scale>
        <p:origin x="224" y="3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tableStyles" Target="tableStyle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notesMaster" Target="notesMasters/notesMaster1.xml"/><Relationship Id="rId135" Type="http://schemas.microsoft.com/office/2016/11/relationships/changesInfo" Target="changesInfos/changesInfo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presProps" Target="presProps.xml"/><Relationship Id="rId136" Type="http://schemas.microsoft.com/office/2015/10/relationships/revisionInfo" Target="revisionInfo.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microsoft.com/office/2018/10/relationships/authors" Target="authors.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viewProps" Target="view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yn Bradburn" userId="S::cbradburn@rtsl.org::fbf6e58d-f431-4c1d-a40b-11815d7b2a7a" providerId="AD" clId="Web-{6047F941-66D1-FD25-080D-89FA768A7A03}"/>
    <pc:docChg chg="modSld">
      <pc:chgData name="Caitlyn Bradburn" userId="S::cbradburn@rtsl.org::fbf6e58d-f431-4c1d-a40b-11815d7b2a7a" providerId="AD" clId="Web-{6047F941-66D1-FD25-080D-89FA768A7A03}" dt="2024-10-03T20:35:39.159" v="107" actId="20577"/>
      <pc:docMkLst>
        <pc:docMk/>
      </pc:docMkLst>
      <pc:sldChg chg="addSp modSp">
        <pc:chgData name="Caitlyn Bradburn" userId="S::cbradburn@rtsl.org::fbf6e58d-f431-4c1d-a40b-11815d7b2a7a" providerId="AD" clId="Web-{6047F941-66D1-FD25-080D-89FA768A7A03}" dt="2024-10-03T20:35:39.159" v="107" actId="20577"/>
        <pc:sldMkLst>
          <pc:docMk/>
          <pc:sldMk cId="1721611785" sldId="2145705835"/>
        </pc:sldMkLst>
      </pc:sldChg>
    </pc:docChg>
  </pc:docChgLst>
  <pc:docChgLst>
    <pc:chgData name="pxi6@cdc.gov" userId="S::urn:spo:guest#pxi6@cdc.gov::" providerId="AD" clId="Web-{9C78213C-0BD8-8EF4-7D8D-2DD96CD0C8BA}"/>
    <pc:docChg chg="modSld">
      <pc:chgData name="pxi6@cdc.gov" userId="S::urn:spo:guest#pxi6@cdc.gov::" providerId="AD" clId="Web-{9C78213C-0BD8-8EF4-7D8D-2DD96CD0C8BA}" dt="2024-08-18T14:25:19.695" v="21"/>
      <pc:docMkLst>
        <pc:docMk/>
      </pc:docMkLst>
      <pc:sldChg chg="addSp delSp modSp">
        <pc:chgData name="pxi6@cdc.gov" userId="S::urn:spo:guest#pxi6@cdc.gov::" providerId="AD" clId="Web-{9C78213C-0BD8-8EF4-7D8D-2DD96CD0C8BA}" dt="2024-08-18T14:25:19.695" v="21"/>
        <pc:sldMkLst>
          <pc:docMk/>
          <pc:sldMk cId="420891057" sldId="2147481205"/>
        </pc:sldMkLst>
      </pc:sldChg>
    </pc:docChg>
  </pc:docChgLst>
  <pc:docChgLst>
    <pc:chgData name="Caitlyn Bradburn" userId="S::cbradburn@rtsl.org::fbf6e58d-f431-4c1d-a40b-11815d7b2a7a" providerId="AD" clId="Web-{3FDC1F11-A9E9-1871-D359-63C5C0A96B51}"/>
    <pc:docChg chg="modSld">
      <pc:chgData name="Caitlyn Bradburn" userId="S::cbradburn@rtsl.org::fbf6e58d-f431-4c1d-a40b-11815d7b2a7a" providerId="AD" clId="Web-{3FDC1F11-A9E9-1871-D359-63C5C0A96B51}" dt="2024-10-07T19:42:56.179" v="24" actId="20577"/>
      <pc:docMkLst>
        <pc:docMk/>
      </pc:docMkLst>
      <pc:sldChg chg="addSp modSp">
        <pc:chgData name="Caitlyn Bradburn" userId="S::cbradburn@rtsl.org::fbf6e58d-f431-4c1d-a40b-11815d7b2a7a" providerId="AD" clId="Web-{3FDC1F11-A9E9-1871-D359-63C5C0A96B51}" dt="2024-10-07T19:42:56.179" v="24" actId="20577"/>
        <pc:sldMkLst>
          <pc:docMk/>
          <pc:sldMk cId="3135837286" sldId="2145706326"/>
        </pc:sldMkLst>
      </pc:sldChg>
    </pc:docChg>
  </pc:docChgLst>
  <pc:docChgLst>
    <pc:chgData name="Shefali Oza" userId="S::soza@rtsl.org::b6d86925-c367-4057-9a73-a9633078c5cb" providerId="AD" clId="Web-{59850796-1FFF-236B-2ECA-C884DAECDDF6}"/>
    <pc:docChg chg="modSld">
      <pc:chgData name="Shefali Oza" userId="S::soza@rtsl.org::b6d86925-c367-4057-9a73-a9633078c5cb" providerId="AD" clId="Web-{59850796-1FFF-236B-2ECA-C884DAECDDF6}" dt="2025-02-07T15:52:15.755" v="878"/>
      <pc:docMkLst>
        <pc:docMk/>
      </pc:docMkLst>
      <pc:sldChg chg="modSp modNotes">
        <pc:chgData name="Shefali Oza" userId="S::soza@rtsl.org::b6d86925-c367-4057-9a73-a9633078c5cb" providerId="AD" clId="Web-{59850796-1FFF-236B-2ECA-C884DAECDDF6}" dt="2025-02-07T15:49:49.722" v="513"/>
        <pc:sldMkLst>
          <pc:docMk/>
          <pc:sldMk cId="3133819496" sldId="2145706137"/>
        </pc:sldMkLst>
      </pc:sldChg>
      <pc:sldChg chg="modNotes">
        <pc:chgData name="Shefali Oza" userId="S::soza@rtsl.org::b6d86925-c367-4057-9a73-a9633078c5cb" providerId="AD" clId="Web-{59850796-1FFF-236B-2ECA-C884DAECDDF6}" dt="2025-02-07T15:52:15.755" v="878"/>
        <pc:sldMkLst>
          <pc:docMk/>
          <pc:sldMk cId="367152968" sldId="2147481099"/>
        </pc:sldMkLst>
      </pc:sldChg>
      <pc:sldChg chg="modNotes">
        <pc:chgData name="Shefali Oza" userId="S::soza@rtsl.org::b6d86925-c367-4057-9a73-a9633078c5cb" providerId="AD" clId="Web-{59850796-1FFF-236B-2ECA-C884DAECDDF6}" dt="2025-02-07T15:52:00.708" v="876"/>
        <pc:sldMkLst>
          <pc:docMk/>
          <pc:sldMk cId="1859634047" sldId="2147481434"/>
        </pc:sldMkLst>
      </pc:sldChg>
      <pc:sldChg chg="modNotes">
        <pc:chgData name="Shefali Oza" userId="S::soza@rtsl.org::b6d86925-c367-4057-9a73-a9633078c5cb" providerId="AD" clId="Web-{59850796-1FFF-236B-2ECA-C884DAECDDF6}" dt="2025-02-07T15:51:40.317" v="805"/>
        <pc:sldMkLst>
          <pc:docMk/>
          <pc:sldMk cId="2545578653" sldId="2147481460"/>
        </pc:sldMkLst>
      </pc:sldChg>
    </pc:docChg>
  </pc:docChgLst>
  <pc:docChgLst>
    <pc:chgData name="Shefali Oza" userId="S::soza@rtsl.org::b6d86925-c367-4057-9a73-a9633078c5cb" providerId="AD" clId="Web-{4D73242D-5558-F644-15D2-32A6984391E8}"/>
    <pc:docChg chg="modSld">
      <pc:chgData name="Shefali Oza" userId="S::soza@rtsl.org::b6d86925-c367-4057-9a73-a9633078c5cb" providerId="AD" clId="Web-{4D73242D-5558-F644-15D2-32A6984391E8}" dt="2024-09-06T18:27:55.909" v="2" actId="20577"/>
      <pc:docMkLst>
        <pc:docMk/>
      </pc:docMkLst>
      <pc:sldChg chg="modSp">
        <pc:chgData name="Shefali Oza" userId="S::soza@rtsl.org::b6d86925-c367-4057-9a73-a9633078c5cb" providerId="AD" clId="Web-{4D73242D-5558-F644-15D2-32A6984391E8}" dt="2024-09-06T18:27:55.909" v="2" actId="20577"/>
        <pc:sldMkLst>
          <pc:docMk/>
          <pc:sldMk cId="3813543224" sldId="2147481090"/>
        </pc:sldMkLst>
      </pc:sldChg>
    </pc:docChg>
  </pc:docChgLst>
  <pc:docChgLst>
    <pc:chgData name="Mohammed Lamorde" userId="S::mlamorde@rtsl.org::811aea39-42ce-484b-8de4-43838b3df523" providerId="AD" clId="Web-{0DA2C892-2658-96EA-944E-272A83EF22D6}"/>
    <pc:docChg chg="sldOrd">
      <pc:chgData name="Mohammed Lamorde" userId="S::mlamorde@rtsl.org::811aea39-42ce-484b-8de4-43838b3df523" providerId="AD" clId="Web-{0DA2C892-2658-96EA-944E-272A83EF22D6}" dt="2025-02-10T11:21:03.002" v="0"/>
      <pc:docMkLst>
        <pc:docMk/>
      </pc:docMkLst>
      <pc:sldChg chg="ord">
        <pc:chgData name="Mohammed Lamorde" userId="S::mlamorde@rtsl.org::811aea39-42ce-484b-8de4-43838b3df523" providerId="AD" clId="Web-{0DA2C892-2658-96EA-944E-272A83EF22D6}" dt="2025-02-10T11:21:03.002" v="0"/>
        <pc:sldMkLst>
          <pc:docMk/>
          <pc:sldMk cId="1143194202" sldId="2147480667"/>
        </pc:sldMkLst>
      </pc:sldChg>
    </pc:docChg>
  </pc:docChgLst>
  <pc:docChgLst>
    <pc:chgData name="Marie Deveaux" userId="S::mdeveaux@rtsl.org::9fc0be8f-9df8-4ccb-8fb2-ba99b4811463" providerId="AD" clId="Web-{F2A0C5A5-97AA-6ECE-D024-19E70266554C}"/>
    <pc:docChg chg="modSld">
      <pc:chgData name="Marie Deveaux" userId="S::mdeveaux@rtsl.org::9fc0be8f-9df8-4ccb-8fb2-ba99b4811463" providerId="AD" clId="Web-{F2A0C5A5-97AA-6ECE-D024-19E70266554C}" dt="2025-02-07T20:51:08.884" v="54"/>
      <pc:docMkLst>
        <pc:docMk/>
      </pc:docMkLst>
      <pc:sldChg chg="modSp">
        <pc:chgData name="Marie Deveaux" userId="S::mdeveaux@rtsl.org::9fc0be8f-9df8-4ccb-8fb2-ba99b4811463" providerId="AD" clId="Web-{F2A0C5A5-97AA-6ECE-D024-19E70266554C}" dt="2025-02-07T20:49:18.431" v="33" actId="20577"/>
        <pc:sldMkLst>
          <pc:docMk/>
          <pc:sldMk cId="3133819496" sldId="2145706137"/>
        </pc:sldMkLst>
      </pc:sldChg>
      <pc:sldChg chg="modSp">
        <pc:chgData name="Marie Deveaux" userId="S::mdeveaux@rtsl.org::9fc0be8f-9df8-4ccb-8fb2-ba99b4811463" providerId="AD" clId="Web-{F2A0C5A5-97AA-6ECE-D024-19E70266554C}" dt="2025-02-07T20:51:08.884" v="54"/>
        <pc:sldMkLst>
          <pc:docMk/>
          <pc:sldMk cId="4219040155" sldId="2147480341"/>
        </pc:sldMkLst>
      </pc:sldChg>
      <pc:sldChg chg="modSp">
        <pc:chgData name="Marie Deveaux" userId="S::mdeveaux@rtsl.org::9fc0be8f-9df8-4ccb-8fb2-ba99b4811463" providerId="AD" clId="Web-{F2A0C5A5-97AA-6ECE-D024-19E70266554C}" dt="2025-02-07T20:35:41.790" v="0" actId="20577"/>
        <pc:sldMkLst>
          <pc:docMk/>
          <pc:sldMk cId="2520067028" sldId="2147481464"/>
        </pc:sldMkLst>
      </pc:sldChg>
    </pc:docChg>
  </pc:docChgLst>
  <pc:docChgLst>
    <pc:chgData name="pxi6@cdc.gov" userId="S::urn:spo:guest#pxi6@cdc.gov::" providerId="AD" clId="Web-{4ED068B7-4050-0085-7E77-5CFE4FC401BF}"/>
    <pc:docChg chg="addSld">
      <pc:chgData name="pxi6@cdc.gov" userId="S::urn:spo:guest#pxi6@cdc.gov::" providerId="AD" clId="Web-{4ED068B7-4050-0085-7E77-5CFE4FC401BF}" dt="2024-08-13T18:53:40.465" v="16"/>
      <pc:docMkLst>
        <pc:docMk/>
      </pc:docMkLst>
      <pc:sldChg chg="add">
        <pc:chgData name="pxi6@cdc.gov" userId="S::urn:spo:guest#pxi6@cdc.gov::" providerId="AD" clId="Web-{4ED068B7-4050-0085-7E77-5CFE4FC401BF}" dt="2024-08-13T18:53:40.356" v="11"/>
        <pc:sldMkLst>
          <pc:docMk/>
          <pc:sldMk cId="2290295521" sldId="257"/>
        </pc:sldMkLst>
      </pc:sldChg>
      <pc:sldChg chg="add">
        <pc:chgData name="pxi6@cdc.gov" userId="S::urn:spo:guest#pxi6@cdc.gov::" providerId="AD" clId="Web-{4ED068B7-4050-0085-7E77-5CFE4FC401BF}" dt="2024-08-13T18:53:40.387" v="12"/>
        <pc:sldMkLst>
          <pc:docMk/>
          <pc:sldMk cId="2768519110" sldId="762"/>
        </pc:sldMkLst>
      </pc:sldChg>
      <pc:sldChg chg="add">
        <pc:chgData name="pxi6@cdc.gov" userId="S::urn:spo:guest#pxi6@cdc.gov::" providerId="AD" clId="Web-{4ED068B7-4050-0085-7E77-5CFE4FC401BF}" dt="2024-08-13T18:48:41.255" v="0"/>
        <pc:sldMkLst>
          <pc:docMk/>
          <pc:sldMk cId="1818770098" sldId="773"/>
        </pc:sldMkLst>
      </pc:sldChg>
      <pc:sldChg chg="add">
        <pc:chgData name="pxi6@cdc.gov" userId="S::urn:spo:guest#pxi6@cdc.gov::" providerId="AD" clId="Web-{4ED068B7-4050-0085-7E77-5CFE4FC401BF}" dt="2024-08-13T18:53:40.403" v="13"/>
        <pc:sldMkLst>
          <pc:docMk/>
          <pc:sldMk cId="70317963" sldId="776"/>
        </pc:sldMkLst>
      </pc:sldChg>
      <pc:sldChg chg="add">
        <pc:chgData name="pxi6@cdc.gov" userId="S::urn:spo:guest#pxi6@cdc.gov::" providerId="AD" clId="Web-{4ED068B7-4050-0085-7E77-5CFE4FC401BF}" dt="2024-08-13T18:53:40.419" v="14"/>
        <pc:sldMkLst>
          <pc:docMk/>
          <pc:sldMk cId="4205740728" sldId="777"/>
        </pc:sldMkLst>
      </pc:sldChg>
      <pc:sldChg chg="add">
        <pc:chgData name="pxi6@cdc.gov" userId="S::urn:spo:guest#pxi6@cdc.gov::" providerId="AD" clId="Web-{4ED068B7-4050-0085-7E77-5CFE4FC401BF}" dt="2024-08-13T18:53:40.450" v="15"/>
        <pc:sldMkLst>
          <pc:docMk/>
          <pc:sldMk cId="1889124066" sldId="778"/>
        </pc:sldMkLst>
      </pc:sldChg>
      <pc:sldChg chg="add">
        <pc:chgData name="pxi6@cdc.gov" userId="S::urn:spo:guest#pxi6@cdc.gov::" providerId="AD" clId="Web-{4ED068B7-4050-0085-7E77-5CFE4FC401BF}" dt="2024-08-13T18:48:41.521" v="10"/>
        <pc:sldMkLst>
          <pc:docMk/>
          <pc:sldMk cId="3926757733" sldId="779"/>
        </pc:sldMkLst>
      </pc:sldChg>
      <pc:sldChg chg="add">
        <pc:chgData name="pxi6@cdc.gov" userId="S::urn:spo:guest#pxi6@cdc.gov::" providerId="AD" clId="Web-{4ED068B7-4050-0085-7E77-5CFE4FC401BF}" dt="2024-08-13T18:48:41.458" v="9"/>
        <pc:sldMkLst>
          <pc:docMk/>
          <pc:sldMk cId="2294098875" sldId="867"/>
        </pc:sldMkLst>
      </pc:sldChg>
      <pc:sldChg chg="add">
        <pc:chgData name="pxi6@cdc.gov" userId="S::urn:spo:guest#pxi6@cdc.gov::" providerId="AD" clId="Web-{4ED068B7-4050-0085-7E77-5CFE4FC401BF}" dt="2024-08-13T18:48:41.271" v="1"/>
        <pc:sldMkLst>
          <pc:docMk/>
          <pc:sldMk cId="1591699250" sldId="905"/>
        </pc:sldMkLst>
      </pc:sldChg>
      <pc:sldChg chg="add">
        <pc:chgData name="pxi6@cdc.gov" userId="S::urn:spo:guest#pxi6@cdc.gov::" providerId="AD" clId="Web-{4ED068B7-4050-0085-7E77-5CFE4FC401BF}" dt="2024-08-13T18:48:41.349" v="4"/>
        <pc:sldMkLst>
          <pc:docMk/>
          <pc:sldMk cId="1101862867" sldId="915"/>
        </pc:sldMkLst>
      </pc:sldChg>
      <pc:sldChg chg="add">
        <pc:chgData name="pxi6@cdc.gov" userId="S::urn:spo:guest#pxi6@cdc.gov::" providerId="AD" clId="Web-{4ED068B7-4050-0085-7E77-5CFE4FC401BF}" dt="2024-08-13T18:48:41.364" v="5"/>
        <pc:sldMkLst>
          <pc:docMk/>
          <pc:sldMk cId="2758384262" sldId="916"/>
        </pc:sldMkLst>
      </pc:sldChg>
      <pc:sldChg chg="add">
        <pc:chgData name="pxi6@cdc.gov" userId="S::urn:spo:guest#pxi6@cdc.gov::" providerId="AD" clId="Web-{4ED068B7-4050-0085-7E77-5CFE4FC401BF}" dt="2024-08-13T18:48:41.396" v="6"/>
        <pc:sldMkLst>
          <pc:docMk/>
          <pc:sldMk cId="964403722" sldId="917"/>
        </pc:sldMkLst>
      </pc:sldChg>
      <pc:sldChg chg="add">
        <pc:chgData name="pxi6@cdc.gov" userId="S::urn:spo:guest#pxi6@cdc.gov::" providerId="AD" clId="Web-{4ED068B7-4050-0085-7E77-5CFE4FC401BF}" dt="2024-08-13T18:48:41.411" v="7"/>
        <pc:sldMkLst>
          <pc:docMk/>
          <pc:sldMk cId="733659970" sldId="918"/>
        </pc:sldMkLst>
      </pc:sldChg>
      <pc:sldChg chg="add">
        <pc:chgData name="pxi6@cdc.gov" userId="S::urn:spo:guest#pxi6@cdc.gov::" providerId="AD" clId="Web-{4ED068B7-4050-0085-7E77-5CFE4FC401BF}" dt="2024-08-13T18:48:41.427" v="8"/>
        <pc:sldMkLst>
          <pc:docMk/>
          <pc:sldMk cId="3402122263" sldId="919"/>
        </pc:sldMkLst>
      </pc:sldChg>
      <pc:sldChg chg="add">
        <pc:chgData name="pxi6@cdc.gov" userId="S::urn:spo:guest#pxi6@cdc.gov::" providerId="AD" clId="Web-{4ED068B7-4050-0085-7E77-5CFE4FC401BF}" dt="2024-08-13T18:48:41.318" v="3"/>
        <pc:sldMkLst>
          <pc:docMk/>
          <pc:sldMk cId="3402684632" sldId="930"/>
        </pc:sldMkLst>
      </pc:sldChg>
      <pc:sldChg chg="add">
        <pc:chgData name="pxi6@cdc.gov" userId="S::urn:spo:guest#pxi6@cdc.gov::" providerId="AD" clId="Web-{4ED068B7-4050-0085-7E77-5CFE4FC401BF}" dt="2024-08-13T18:48:41.302" v="2"/>
        <pc:sldMkLst>
          <pc:docMk/>
          <pc:sldMk cId="1897227008" sldId="2147474569"/>
        </pc:sldMkLst>
      </pc:sldChg>
      <pc:sldChg chg="add">
        <pc:chgData name="pxi6@cdc.gov" userId="S::urn:spo:guest#pxi6@cdc.gov::" providerId="AD" clId="Web-{4ED068B7-4050-0085-7E77-5CFE4FC401BF}" dt="2024-08-13T18:53:40.465" v="16"/>
        <pc:sldMkLst>
          <pc:docMk/>
          <pc:sldMk cId="4281949950" sldId="2147481183"/>
        </pc:sldMkLst>
      </pc:sldChg>
      <pc:sldMasterChg chg="addSldLayout">
        <pc:chgData name="pxi6@cdc.gov" userId="S::urn:spo:guest#pxi6@cdc.gov::" providerId="AD" clId="Web-{4ED068B7-4050-0085-7E77-5CFE4FC401BF}" dt="2024-08-13T18:48:41.458" v="9"/>
        <pc:sldMasterMkLst>
          <pc:docMk/>
          <pc:sldMasterMk cId="3547282768" sldId="2147483717"/>
        </pc:sldMasterMkLst>
        <pc:sldLayoutChg chg="add">
          <pc:chgData name="pxi6@cdc.gov" userId="S::urn:spo:guest#pxi6@cdc.gov::" providerId="AD" clId="Web-{4ED068B7-4050-0085-7E77-5CFE4FC401BF}" dt="2024-08-13T18:48:41.458" v="9"/>
          <pc:sldLayoutMkLst>
            <pc:docMk/>
            <pc:sldMasterMk cId="3547282768" sldId="2147483717"/>
            <pc:sldLayoutMk cId="3996245666" sldId="2147484053"/>
          </pc:sldLayoutMkLst>
        </pc:sldLayoutChg>
      </pc:sldMasterChg>
    </pc:docChg>
  </pc:docChgLst>
  <pc:docChgLst>
    <pc:chgData name="ofi0@cdc.gov" userId="S::urn:spo:guest#ofi0@cdc.gov::" providerId="AD" clId="Web-{1713B272-AD8C-CC67-DEDC-5BC4AD2679C9}"/>
    <pc:docChg chg="modSld">
      <pc:chgData name="ofi0@cdc.gov" userId="S::urn:spo:guest#ofi0@cdc.gov::" providerId="AD" clId="Web-{1713B272-AD8C-CC67-DEDC-5BC4AD2679C9}" dt="2024-08-14T13:28:35.236" v="41" actId="1076"/>
      <pc:docMkLst>
        <pc:docMk/>
      </pc:docMkLst>
      <pc:sldChg chg="modSp">
        <pc:chgData name="ofi0@cdc.gov" userId="S::urn:spo:guest#ofi0@cdc.gov::" providerId="AD" clId="Web-{1713B272-AD8C-CC67-DEDC-5BC4AD2679C9}" dt="2024-08-14T13:27:45.923" v="39" actId="20577"/>
        <pc:sldMkLst>
          <pc:docMk/>
          <pc:sldMk cId="3266634995" sldId="256"/>
        </pc:sldMkLst>
      </pc:sldChg>
      <pc:sldChg chg="modSp">
        <pc:chgData name="ofi0@cdc.gov" userId="S::urn:spo:guest#ofi0@cdc.gov::" providerId="AD" clId="Web-{1713B272-AD8C-CC67-DEDC-5BC4AD2679C9}" dt="2024-08-14T13:27:59.470" v="40" actId="1076"/>
        <pc:sldMkLst>
          <pc:docMk/>
          <pc:sldMk cId="2587551107" sldId="2145705982"/>
        </pc:sldMkLst>
      </pc:sldChg>
      <pc:sldChg chg="modSp">
        <pc:chgData name="ofi0@cdc.gov" userId="S::urn:spo:guest#ofi0@cdc.gov::" providerId="AD" clId="Web-{1713B272-AD8C-CC67-DEDC-5BC4AD2679C9}" dt="2024-08-14T13:28:35.236" v="41" actId="1076"/>
        <pc:sldMkLst>
          <pc:docMk/>
          <pc:sldMk cId="1450479416" sldId="2147480339"/>
        </pc:sldMkLst>
      </pc:sldChg>
    </pc:docChg>
  </pc:docChgLst>
  <pc:docChgLst>
    <pc:chgData name="Shefali Oza" userId="b6d86925-c367-4057-9a73-a9633078c5cb" providerId="ADAL" clId="{7355B17E-D0B2-4A4A-9E4D-370FDD55016D}"/>
    <pc:docChg chg="undo custSel addSld modSld">
      <pc:chgData name="Shefali Oza" userId="b6d86925-c367-4057-9a73-a9633078c5cb" providerId="ADAL" clId="{7355B17E-D0B2-4A4A-9E4D-370FDD55016D}" dt="2025-02-26T13:26:54.024" v="1194" actId="20577"/>
      <pc:docMkLst>
        <pc:docMk/>
      </pc:docMkLst>
      <pc:sldChg chg="addSp delSp modSp add mod modNotesTx">
        <pc:chgData name="Shefali Oza" userId="b6d86925-c367-4057-9a73-a9633078c5cb" providerId="ADAL" clId="{7355B17E-D0B2-4A4A-9E4D-370FDD55016D}" dt="2025-02-26T11:34:46.643" v="1189"/>
        <pc:sldMkLst>
          <pc:docMk/>
          <pc:sldMk cId="2950782117" sldId="2145705831"/>
        </pc:sldMkLst>
        <pc:spChg chg="mod">
          <ac:chgData name="Shefali Oza" userId="b6d86925-c367-4057-9a73-a9633078c5cb" providerId="ADAL" clId="{7355B17E-D0B2-4A4A-9E4D-370FDD55016D}" dt="2025-02-26T01:17:59.765" v="523" actId="1076"/>
          <ac:spMkLst>
            <pc:docMk/>
            <pc:sldMk cId="2950782117" sldId="2145705831"/>
            <ac:spMk id="3" creationId="{F3983394-FDBD-2DB4-4686-3809CCDF8B86}"/>
          </ac:spMkLst>
        </pc:spChg>
        <pc:spChg chg="add mod">
          <ac:chgData name="Shefali Oza" userId="b6d86925-c367-4057-9a73-a9633078c5cb" providerId="ADAL" clId="{7355B17E-D0B2-4A4A-9E4D-370FDD55016D}" dt="2025-02-26T11:34:46.643" v="1189"/>
          <ac:spMkLst>
            <pc:docMk/>
            <pc:sldMk cId="2950782117" sldId="2145705831"/>
            <ac:spMk id="5" creationId="{77639E1D-9C6E-48FA-D47E-24CA36C520B3}"/>
          </ac:spMkLst>
        </pc:spChg>
        <pc:spChg chg="add mod">
          <ac:chgData name="Shefali Oza" userId="b6d86925-c367-4057-9a73-a9633078c5cb" providerId="ADAL" clId="{7355B17E-D0B2-4A4A-9E4D-370FDD55016D}" dt="2025-02-26T01:46:49.266" v="907" actId="5793"/>
          <ac:spMkLst>
            <pc:docMk/>
            <pc:sldMk cId="2950782117" sldId="2145705831"/>
            <ac:spMk id="7" creationId="{E2ACD33B-BA6E-ED4F-5E0C-DD5A6628F031}"/>
          </ac:spMkLst>
        </pc:spChg>
        <pc:spChg chg="add mod">
          <ac:chgData name="Shefali Oza" userId="b6d86925-c367-4057-9a73-a9633078c5cb" providerId="ADAL" clId="{7355B17E-D0B2-4A4A-9E4D-370FDD55016D}" dt="2025-02-26T01:58:03.244" v="1174" actId="20577"/>
          <ac:spMkLst>
            <pc:docMk/>
            <pc:sldMk cId="2950782117" sldId="2145705831"/>
            <ac:spMk id="10" creationId="{4D99FB18-6A8E-5CE9-007E-BEB09F3159D4}"/>
          </ac:spMkLst>
        </pc:spChg>
        <pc:picChg chg="mod">
          <ac:chgData name="Shefali Oza" userId="b6d86925-c367-4057-9a73-a9633078c5cb" providerId="ADAL" clId="{7355B17E-D0B2-4A4A-9E4D-370FDD55016D}" dt="2025-02-26T01:18:17.711" v="526" actId="1076"/>
          <ac:picMkLst>
            <pc:docMk/>
            <pc:sldMk cId="2950782117" sldId="2145705831"/>
            <ac:picMk id="6" creationId="{AEA9A87E-198E-CD20-AB50-F2C177D95496}"/>
          </ac:picMkLst>
        </pc:picChg>
      </pc:sldChg>
      <pc:sldChg chg="modNotesTx">
        <pc:chgData name="Shefali Oza" userId="b6d86925-c367-4057-9a73-a9633078c5cb" providerId="ADAL" clId="{7355B17E-D0B2-4A4A-9E4D-370FDD55016D}" dt="2025-02-25T23:58:22.927" v="248" actId="20577"/>
        <pc:sldMkLst>
          <pc:docMk/>
          <pc:sldMk cId="3277635913" sldId="2145706129"/>
        </pc:sldMkLst>
      </pc:sldChg>
      <pc:sldChg chg="modSp mod">
        <pc:chgData name="Shefali Oza" userId="b6d86925-c367-4057-9a73-a9633078c5cb" providerId="ADAL" clId="{7355B17E-D0B2-4A4A-9E4D-370FDD55016D}" dt="2025-02-26T00:01:23.941" v="357" actId="20577"/>
        <pc:sldMkLst>
          <pc:docMk/>
          <pc:sldMk cId="3133819496" sldId="2145706137"/>
        </pc:sldMkLst>
        <pc:spChg chg="mod">
          <ac:chgData name="Shefali Oza" userId="b6d86925-c367-4057-9a73-a9633078c5cb" providerId="ADAL" clId="{7355B17E-D0B2-4A4A-9E4D-370FDD55016D}" dt="2025-02-26T00:01:23.941" v="357" actId="20577"/>
          <ac:spMkLst>
            <pc:docMk/>
            <pc:sldMk cId="3133819496" sldId="2145706137"/>
            <ac:spMk id="5" creationId="{9E3CFA37-52C0-D6AC-7E72-5A59F709C092}"/>
          </ac:spMkLst>
        </pc:spChg>
      </pc:sldChg>
      <pc:sldChg chg="modSp mod modNotesTx">
        <pc:chgData name="Shefali Oza" userId="b6d86925-c367-4057-9a73-a9633078c5cb" providerId="ADAL" clId="{7355B17E-D0B2-4A4A-9E4D-370FDD55016D}" dt="2025-02-25T23:58:45.983" v="294"/>
        <pc:sldMkLst>
          <pc:docMk/>
          <pc:sldMk cId="2585748456" sldId="2147309668"/>
        </pc:sldMkLst>
      </pc:sldChg>
      <pc:sldChg chg="modNotesTx">
        <pc:chgData name="Shefali Oza" userId="b6d86925-c367-4057-9a73-a9633078c5cb" providerId="ADAL" clId="{7355B17E-D0B2-4A4A-9E4D-370FDD55016D}" dt="2025-02-25T23:55:45.954" v="58" actId="20577"/>
        <pc:sldMkLst>
          <pc:docMk/>
          <pc:sldMk cId="4219040155" sldId="2147480341"/>
        </pc:sldMkLst>
      </pc:sldChg>
      <pc:sldChg chg="modNotesTx">
        <pc:chgData name="Shefali Oza" userId="b6d86925-c367-4057-9a73-a9633078c5cb" providerId="ADAL" clId="{7355B17E-D0B2-4A4A-9E4D-370FDD55016D}" dt="2025-02-25T23:55:13.568" v="19" actId="20577"/>
        <pc:sldMkLst>
          <pc:docMk/>
          <pc:sldMk cId="1119122011" sldId="2147480400"/>
        </pc:sldMkLst>
      </pc:sldChg>
      <pc:sldChg chg="modSp mod">
        <pc:chgData name="Shefali Oza" userId="b6d86925-c367-4057-9a73-a9633078c5cb" providerId="ADAL" clId="{7355B17E-D0B2-4A4A-9E4D-370FDD55016D}" dt="2025-02-26T01:18:10.852" v="525" actId="20577"/>
        <pc:sldMkLst>
          <pc:docMk/>
          <pc:sldMk cId="3337162292" sldId="2147480914"/>
        </pc:sldMkLst>
        <pc:spChg chg="mod">
          <ac:chgData name="Shefali Oza" userId="b6d86925-c367-4057-9a73-a9633078c5cb" providerId="ADAL" clId="{7355B17E-D0B2-4A4A-9E4D-370FDD55016D}" dt="2025-02-26T01:18:10.852" v="525" actId="20577"/>
          <ac:spMkLst>
            <pc:docMk/>
            <pc:sldMk cId="3337162292" sldId="2147480914"/>
            <ac:spMk id="38" creationId="{806A4617-691F-D2C9-3F35-28865B239DE2}"/>
          </ac:spMkLst>
        </pc:spChg>
      </pc:sldChg>
      <pc:sldChg chg="addSp delSp mod">
        <pc:chgData name="Shefali Oza" userId="b6d86925-c367-4057-9a73-a9633078c5cb" providerId="ADAL" clId="{7355B17E-D0B2-4A4A-9E4D-370FDD55016D}" dt="2025-02-26T00:01:03.500" v="340" actId="22"/>
        <pc:sldMkLst>
          <pc:docMk/>
          <pc:sldMk cId="367152968" sldId="2147481099"/>
        </pc:sldMkLst>
      </pc:sldChg>
      <pc:sldChg chg="modSp mod modNotesTx">
        <pc:chgData name="Shefali Oza" userId="b6d86925-c367-4057-9a73-a9633078c5cb" providerId="ADAL" clId="{7355B17E-D0B2-4A4A-9E4D-370FDD55016D}" dt="2025-02-26T00:02:52.676" v="428" actId="20577"/>
        <pc:sldMkLst>
          <pc:docMk/>
          <pc:sldMk cId="2777834603" sldId="2147481115"/>
        </pc:sldMkLst>
        <pc:spChg chg="mod">
          <ac:chgData name="Shefali Oza" userId="b6d86925-c367-4057-9a73-a9633078c5cb" providerId="ADAL" clId="{7355B17E-D0B2-4A4A-9E4D-370FDD55016D}" dt="2025-02-26T00:00:03.013" v="338" actId="20577"/>
          <ac:spMkLst>
            <pc:docMk/>
            <pc:sldMk cId="2777834603" sldId="2147481115"/>
            <ac:spMk id="14" creationId="{BFB4CD8F-B17A-4207-2033-75718E68509A}"/>
          </ac:spMkLst>
        </pc:spChg>
      </pc:sldChg>
      <pc:sldChg chg="modSp mod modNotesTx">
        <pc:chgData name="Shefali Oza" userId="b6d86925-c367-4057-9a73-a9633078c5cb" providerId="ADAL" clId="{7355B17E-D0B2-4A4A-9E4D-370FDD55016D}" dt="2025-02-26T00:55:47.701" v="472" actId="20577"/>
        <pc:sldMkLst>
          <pc:docMk/>
          <pc:sldMk cId="2740370190" sldId="2147481116"/>
        </pc:sldMkLst>
        <pc:graphicFrameChg chg="modGraphic">
          <ac:chgData name="Shefali Oza" userId="b6d86925-c367-4057-9a73-a9633078c5cb" providerId="ADAL" clId="{7355B17E-D0B2-4A4A-9E4D-370FDD55016D}" dt="2025-02-26T00:55:13.815" v="448" actId="20577"/>
          <ac:graphicFrameMkLst>
            <pc:docMk/>
            <pc:sldMk cId="2740370190" sldId="2147481116"/>
            <ac:graphicFrameMk id="3" creationId="{201B5498-CE4C-83EB-0566-A9DC8B677E5C}"/>
          </ac:graphicFrameMkLst>
        </pc:graphicFrameChg>
      </pc:sldChg>
      <pc:sldChg chg="modSp modNotesTx">
        <pc:chgData name="Shefali Oza" userId="b6d86925-c367-4057-9a73-a9633078c5cb" providerId="ADAL" clId="{7355B17E-D0B2-4A4A-9E4D-370FDD55016D}" dt="2025-02-26T00:56:00.538" v="478" actId="20577"/>
        <pc:sldMkLst>
          <pc:docMk/>
          <pc:sldMk cId="2033365070" sldId="2147481117"/>
        </pc:sldMkLst>
        <pc:spChg chg="mod">
          <ac:chgData name="Shefali Oza" userId="b6d86925-c367-4057-9a73-a9633078c5cb" providerId="ADAL" clId="{7355B17E-D0B2-4A4A-9E4D-370FDD55016D}" dt="2025-02-26T00:56:00.538" v="478" actId="20577"/>
          <ac:spMkLst>
            <pc:docMk/>
            <pc:sldMk cId="2033365070" sldId="2147481117"/>
            <ac:spMk id="5" creationId="{57FCA145-95FC-D799-C36F-00824FBC7D0B}"/>
          </ac:spMkLst>
        </pc:spChg>
      </pc:sldChg>
      <pc:sldChg chg="addSp delSp modSp mod modNotesTx">
        <pc:chgData name="Shefali Oza" userId="b6d86925-c367-4057-9a73-a9633078c5cb" providerId="ADAL" clId="{7355B17E-D0B2-4A4A-9E4D-370FDD55016D}" dt="2025-02-26T00:58:16.804" v="493"/>
        <pc:sldMkLst>
          <pc:docMk/>
          <pc:sldMk cId="1760486604" sldId="2147481118"/>
        </pc:sldMkLst>
        <pc:picChg chg="add mod">
          <ac:chgData name="Shefali Oza" userId="b6d86925-c367-4057-9a73-a9633078c5cb" providerId="ADAL" clId="{7355B17E-D0B2-4A4A-9E4D-370FDD55016D}" dt="2025-02-26T00:58:09.978" v="490"/>
          <ac:picMkLst>
            <pc:docMk/>
            <pc:sldMk cId="1760486604" sldId="2147481118"/>
            <ac:picMk id="2" creationId="{795EF4ED-2892-C26B-7D35-D1CBD319DF6C}"/>
          </ac:picMkLst>
        </pc:picChg>
        <pc:picChg chg="add mod">
          <ac:chgData name="Shefali Oza" userId="b6d86925-c367-4057-9a73-a9633078c5cb" providerId="ADAL" clId="{7355B17E-D0B2-4A4A-9E4D-370FDD55016D}" dt="2025-02-26T00:58:16.804" v="493"/>
          <ac:picMkLst>
            <pc:docMk/>
            <pc:sldMk cId="1760486604" sldId="2147481118"/>
            <ac:picMk id="5" creationId="{BF17F98A-725F-2EF8-082D-8AD7DB163BC9}"/>
          </ac:picMkLst>
        </pc:picChg>
        <pc:picChg chg="add mod">
          <ac:chgData name="Shefali Oza" userId="b6d86925-c367-4057-9a73-a9633078c5cb" providerId="ADAL" clId="{7355B17E-D0B2-4A4A-9E4D-370FDD55016D}" dt="2025-02-26T00:58:16.804" v="493"/>
          <ac:picMkLst>
            <pc:docMk/>
            <pc:sldMk cId="1760486604" sldId="2147481118"/>
            <ac:picMk id="6" creationId="{D1C4582E-9557-2D4C-01F8-F901AA8BC229}"/>
          </ac:picMkLst>
        </pc:picChg>
      </pc:sldChg>
      <pc:sldChg chg="addSp delSp modSp mod modNotesTx">
        <pc:chgData name="Shefali Oza" userId="b6d86925-c367-4057-9a73-a9633078c5cb" providerId="ADAL" clId="{7355B17E-D0B2-4A4A-9E4D-370FDD55016D}" dt="2025-02-26T00:59:44.656" v="517" actId="478"/>
        <pc:sldMkLst>
          <pc:docMk/>
          <pc:sldMk cId="2763143106" sldId="2147481119"/>
        </pc:sldMkLst>
        <pc:picChg chg="add mod">
          <ac:chgData name="Shefali Oza" userId="b6d86925-c367-4057-9a73-a9633078c5cb" providerId="ADAL" clId="{7355B17E-D0B2-4A4A-9E4D-370FDD55016D}" dt="2025-02-26T00:58:54.756" v="500" actId="167"/>
          <ac:picMkLst>
            <pc:docMk/>
            <pc:sldMk cId="2763143106" sldId="2147481119"/>
            <ac:picMk id="6" creationId="{70915407-AF57-2C12-D8BC-2BBD0A60D778}"/>
          </ac:picMkLst>
        </pc:picChg>
        <pc:picChg chg="add mod">
          <ac:chgData name="Shefali Oza" userId="b6d86925-c367-4057-9a73-a9633078c5cb" providerId="ADAL" clId="{7355B17E-D0B2-4A4A-9E4D-370FDD55016D}" dt="2025-02-26T00:59:43.715" v="516" actId="167"/>
          <ac:picMkLst>
            <pc:docMk/>
            <pc:sldMk cId="2763143106" sldId="2147481119"/>
            <ac:picMk id="11" creationId="{8AB9E57D-C47A-FD65-2EF8-6337CEA6ADAA}"/>
          </ac:picMkLst>
        </pc:picChg>
      </pc:sldChg>
      <pc:sldChg chg="modSp mod">
        <pc:chgData name="Shefali Oza" userId="b6d86925-c367-4057-9a73-a9633078c5cb" providerId="ADAL" clId="{7355B17E-D0B2-4A4A-9E4D-370FDD55016D}" dt="2025-02-25T23:58:07.834" v="231" actId="1076"/>
        <pc:sldMkLst>
          <pc:docMk/>
          <pc:sldMk cId="1219877394" sldId="2147481120"/>
        </pc:sldMkLst>
      </pc:sldChg>
      <pc:sldChg chg="modNotesTx">
        <pc:chgData name="Shefali Oza" userId="b6d86925-c367-4057-9a73-a9633078c5cb" providerId="ADAL" clId="{7355B17E-D0B2-4A4A-9E4D-370FDD55016D}" dt="2025-02-25T23:59:50" v="330" actId="20577"/>
        <pc:sldMkLst>
          <pc:docMk/>
          <pc:sldMk cId="1231306740" sldId="2147481408"/>
        </pc:sldMkLst>
      </pc:sldChg>
      <pc:sldChg chg="modNotesTx">
        <pc:chgData name="Shefali Oza" userId="b6d86925-c367-4057-9a73-a9633078c5cb" providerId="ADAL" clId="{7355B17E-D0B2-4A4A-9E4D-370FDD55016D}" dt="2025-02-26T00:01:35.576" v="365" actId="20577"/>
        <pc:sldMkLst>
          <pc:docMk/>
          <pc:sldMk cId="1859634047" sldId="2147481434"/>
        </pc:sldMkLst>
      </pc:sldChg>
      <pc:sldChg chg="modNotesTx">
        <pc:chgData name="Shefali Oza" userId="b6d86925-c367-4057-9a73-a9633078c5cb" providerId="ADAL" clId="{7355B17E-D0B2-4A4A-9E4D-370FDD55016D}" dt="2025-02-26T13:26:54.024" v="1194" actId="20577"/>
        <pc:sldMkLst>
          <pc:docMk/>
          <pc:sldMk cId="1124383892" sldId="2147481446"/>
        </pc:sldMkLst>
      </pc:sldChg>
      <pc:sldChg chg="modNotesTx">
        <pc:chgData name="Shefali Oza" userId="b6d86925-c367-4057-9a73-a9633078c5cb" providerId="ADAL" clId="{7355B17E-D0B2-4A4A-9E4D-370FDD55016D}" dt="2025-02-26T00:03:00.781" v="435" actId="20577"/>
        <pc:sldMkLst>
          <pc:docMk/>
          <pc:sldMk cId="1921951158" sldId="2147481458"/>
        </pc:sldMkLst>
      </pc:sldChg>
      <pc:sldChg chg="modNotesTx">
        <pc:chgData name="Shefali Oza" userId="b6d86925-c367-4057-9a73-a9633078c5cb" providerId="ADAL" clId="{7355B17E-D0B2-4A4A-9E4D-370FDD55016D}" dt="2025-02-26T00:02:34.528" v="412" actId="20577"/>
        <pc:sldMkLst>
          <pc:docMk/>
          <pc:sldMk cId="2545578653" sldId="2147481460"/>
        </pc:sldMkLst>
      </pc:sldChg>
      <pc:sldChg chg="modSp mod modNotesTx">
        <pc:chgData name="Shefali Oza" userId="b6d86925-c367-4057-9a73-a9633078c5cb" providerId="ADAL" clId="{7355B17E-D0B2-4A4A-9E4D-370FDD55016D}" dt="2025-02-26T00:01:48.757" v="373" actId="20577"/>
        <pc:sldMkLst>
          <pc:docMk/>
          <pc:sldMk cId="2248977275" sldId="2147481465"/>
        </pc:sldMkLst>
      </pc:sldChg>
    </pc:docChg>
  </pc:docChgLst>
  <pc:docChgLst>
    <pc:chgData name="pxi6@cdc.gov" userId="S::urn:spo:guest#pxi6@cdc.gov::" providerId="AD" clId="Web-{F06DB59D-821F-5C7A-00E4-C9C807B337EF}"/>
    <pc:docChg chg="addSld delSld modSld">
      <pc:chgData name="pxi6@cdc.gov" userId="S::urn:spo:guest#pxi6@cdc.gov::" providerId="AD" clId="Web-{F06DB59D-821F-5C7A-00E4-C9C807B337EF}" dt="2024-08-15T17:41:42.456" v="17"/>
      <pc:docMkLst>
        <pc:docMk/>
      </pc:docMkLst>
      <pc:sldChg chg="modSp">
        <pc:chgData name="pxi6@cdc.gov" userId="S::urn:spo:guest#pxi6@cdc.gov::" providerId="AD" clId="Web-{F06DB59D-821F-5C7A-00E4-C9C807B337EF}" dt="2024-08-15T17:40:15.063" v="11"/>
        <pc:sldMkLst>
          <pc:docMk/>
          <pc:sldMk cId="1371621767" sldId="330"/>
        </pc:sldMkLst>
      </pc:sldChg>
      <pc:sldChg chg="modSp">
        <pc:chgData name="pxi6@cdc.gov" userId="S::urn:spo:guest#pxi6@cdc.gov::" providerId="AD" clId="Web-{F06DB59D-821F-5C7A-00E4-C9C807B337EF}" dt="2024-08-15T17:41:42.456" v="17"/>
        <pc:sldMkLst>
          <pc:docMk/>
          <pc:sldMk cId="1553399931" sldId="689"/>
        </pc:sldMkLst>
      </pc:sldChg>
      <pc:sldChg chg="modSp">
        <pc:chgData name="pxi6@cdc.gov" userId="S::urn:spo:guest#pxi6@cdc.gov::" providerId="AD" clId="Web-{F06DB59D-821F-5C7A-00E4-C9C807B337EF}" dt="2024-08-15T17:40:04.438" v="10"/>
        <pc:sldMkLst>
          <pc:docMk/>
          <pc:sldMk cId="3588436117" sldId="774"/>
        </pc:sldMkLst>
      </pc:sldChg>
      <pc:sldChg chg="del">
        <pc:chgData name="pxi6@cdc.gov" userId="S::urn:spo:guest#pxi6@cdc.gov::" providerId="AD" clId="Web-{F06DB59D-821F-5C7A-00E4-C9C807B337EF}" dt="2024-08-15T16:43:40.560" v="1"/>
        <pc:sldMkLst>
          <pc:docMk/>
          <pc:sldMk cId="120461179" sldId="2147480538"/>
        </pc:sldMkLst>
      </pc:sldChg>
      <pc:sldChg chg="add">
        <pc:chgData name="pxi6@cdc.gov" userId="S::urn:spo:guest#pxi6@cdc.gov::" providerId="AD" clId="Web-{F06DB59D-821F-5C7A-00E4-C9C807B337EF}" dt="2024-08-15T16:43:35.653" v="0"/>
        <pc:sldMkLst>
          <pc:docMk/>
          <pc:sldMk cId="172890187" sldId="2147481204"/>
        </pc:sldMkLst>
      </pc:sldChg>
      <pc:sldChg chg="add del">
        <pc:chgData name="pxi6@cdc.gov" userId="S::urn:spo:guest#pxi6@cdc.gov::" providerId="AD" clId="Web-{F06DB59D-821F-5C7A-00E4-C9C807B337EF}" dt="2024-08-15T17:39:48.171" v="9"/>
        <pc:sldMkLst>
          <pc:docMk/>
          <pc:sldMk cId="304387766" sldId="2147481206"/>
        </pc:sldMkLst>
      </pc:sldChg>
      <pc:sldChg chg="add del">
        <pc:chgData name="pxi6@cdc.gov" userId="S::urn:spo:guest#pxi6@cdc.gov::" providerId="AD" clId="Web-{F06DB59D-821F-5C7A-00E4-C9C807B337EF}" dt="2024-08-15T17:39:48.156" v="8"/>
        <pc:sldMkLst>
          <pc:docMk/>
          <pc:sldMk cId="3551000973" sldId="2147481207"/>
        </pc:sldMkLst>
      </pc:sldChg>
      <pc:sldChg chg="add del">
        <pc:chgData name="pxi6@cdc.gov" userId="S::urn:spo:guest#pxi6@cdc.gov::" providerId="AD" clId="Web-{F06DB59D-821F-5C7A-00E4-C9C807B337EF}" dt="2024-08-15T17:39:48.156" v="7"/>
        <pc:sldMkLst>
          <pc:docMk/>
          <pc:sldMk cId="1722764013" sldId="2147481208"/>
        </pc:sldMkLst>
      </pc:sldChg>
      <pc:sldChg chg="add del">
        <pc:chgData name="pxi6@cdc.gov" userId="S::urn:spo:guest#pxi6@cdc.gov::" providerId="AD" clId="Web-{F06DB59D-821F-5C7A-00E4-C9C807B337EF}" dt="2024-08-15T17:39:48.140" v="6"/>
        <pc:sldMkLst>
          <pc:docMk/>
          <pc:sldMk cId="2370422568" sldId="2147481209"/>
        </pc:sldMkLst>
      </pc:sldChg>
    </pc:docChg>
  </pc:docChgLst>
  <pc:docChgLst>
    <pc:chgData name="Marie Deveaux" userId="S::mdeveaux@rtsl.org::9fc0be8f-9df8-4ccb-8fb2-ba99b4811463" providerId="AD" clId="Web-{5740A4D5-B9E8-B158-F86E-394F3B386A74}"/>
    <pc:docChg chg="modSld">
      <pc:chgData name="Marie Deveaux" userId="S::mdeveaux@rtsl.org::9fc0be8f-9df8-4ccb-8fb2-ba99b4811463" providerId="AD" clId="Web-{5740A4D5-B9E8-B158-F86E-394F3B386A74}" dt="2025-02-19T15:54:08.779" v="11" actId="1076"/>
      <pc:docMkLst>
        <pc:docMk/>
      </pc:docMkLst>
      <pc:sldChg chg="modSp">
        <pc:chgData name="Marie Deveaux" userId="S::mdeveaux@rtsl.org::9fc0be8f-9df8-4ccb-8fb2-ba99b4811463" providerId="AD" clId="Web-{5740A4D5-B9E8-B158-F86E-394F3B386A74}" dt="2025-02-19T15:54:08.779" v="11" actId="1076"/>
        <pc:sldMkLst>
          <pc:docMk/>
          <pc:sldMk cId="903335531" sldId="2147480987"/>
        </pc:sldMkLst>
      </pc:sldChg>
    </pc:docChg>
  </pc:docChgLst>
  <pc:docChgLst>
    <pc:chgData name="Caitlyn Bradburn" userId="S::cbradburn@rtsl.org::fbf6e58d-f431-4c1d-a40b-11815d7b2a7a" providerId="AD" clId="Web-{BD1166BD-091A-5564-D42A-7B7DB03D42C0}"/>
    <pc:docChg chg="modSld">
      <pc:chgData name="Caitlyn Bradburn" userId="S::cbradburn@rtsl.org::fbf6e58d-f431-4c1d-a40b-11815d7b2a7a" providerId="AD" clId="Web-{BD1166BD-091A-5564-D42A-7B7DB03D42C0}" dt="2024-10-04T19:48:21.574" v="0"/>
      <pc:docMkLst>
        <pc:docMk/>
      </pc:docMkLst>
      <pc:sldChg chg="delSp">
        <pc:chgData name="Caitlyn Bradburn" userId="S::cbradburn@rtsl.org::fbf6e58d-f431-4c1d-a40b-11815d7b2a7a" providerId="AD" clId="Web-{BD1166BD-091A-5564-D42A-7B7DB03D42C0}" dt="2024-10-04T19:48:21.574" v="0"/>
        <pc:sldMkLst>
          <pc:docMk/>
          <pc:sldMk cId="1721611785" sldId="2145705835"/>
        </pc:sldMkLst>
      </pc:sldChg>
    </pc:docChg>
  </pc:docChgLst>
  <pc:docChgLst>
    <pc:chgData name="Shefali Oza" userId="S::soza@rtsl.org::b6d86925-c367-4057-9a73-a9633078c5cb" providerId="AD" clId="Web-{DC201999-FC5B-900D-63A0-D138B576467E}"/>
    <pc:docChg chg="modSld">
      <pc:chgData name="Shefali Oza" userId="S::soza@rtsl.org::b6d86925-c367-4057-9a73-a9633078c5cb" providerId="AD" clId="Web-{DC201999-FC5B-900D-63A0-D138B576467E}" dt="2025-01-22T19:41:52.692" v="1"/>
      <pc:docMkLst>
        <pc:docMk/>
      </pc:docMkLst>
      <pc:sldChg chg="modNotes">
        <pc:chgData name="Shefali Oza" userId="S::soza@rtsl.org::b6d86925-c367-4057-9a73-a9633078c5cb" providerId="AD" clId="Web-{DC201999-FC5B-900D-63A0-D138B576467E}" dt="2025-01-22T19:41:52.692" v="1"/>
        <pc:sldMkLst>
          <pc:docMk/>
          <pc:sldMk cId="1219877394" sldId="2147481120"/>
        </pc:sldMkLst>
      </pc:sldChg>
    </pc:docChg>
  </pc:docChgLst>
  <pc:docChgLst>
    <pc:chgData name="pxi6@cdc.gov" userId="S::urn:spo:guest#pxi6@cdc.gov::" providerId="AD" clId="Web-{C4F0D9E6-0689-7021-961D-48CC03F5CBAF}"/>
    <pc:docChg chg="addSld delSld">
      <pc:chgData name="pxi6@cdc.gov" userId="S::urn:spo:guest#pxi6@cdc.gov::" providerId="AD" clId="Web-{C4F0D9E6-0689-7021-961D-48CC03F5CBAF}" dt="2024-08-13T19:49:29.378" v="25"/>
      <pc:docMkLst>
        <pc:docMk/>
      </pc:docMkLst>
      <pc:sldChg chg="add del">
        <pc:chgData name="pxi6@cdc.gov" userId="S::urn:spo:guest#pxi6@cdc.gov::" providerId="AD" clId="Web-{C4F0D9E6-0689-7021-961D-48CC03F5CBAF}" dt="2024-08-13T19:49:29.347" v="22"/>
        <pc:sldMkLst>
          <pc:docMk/>
          <pc:sldMk cId="3925601776" sldId="277"/>
        </pc:sldMkLst>
      </pc:sldChg>
      <pc:sldChg chg="add">
        <pc:chgData name="pxi6@cdc.gov" userId="S::urn:spo:guest#pxi6@cdc.gov::" providerId="AD" clId="Web-{C4F0D9E6-0689-7021-961D-48CC03F5CBAF}" dt="2024-08-13T19:46:40.748" v="14"/>
        <pc:sldMkLst>
          <pc:docMk/>
          <pc:sldMk cId="1371621767" sldId="330"/>
        </pc:sldMkLst>
      </pc:sldChg>
      <pc:sldChg chg="add">
        <pc:chgData name="pxi6@cdc.gov" userId="S::urn:spo:guest#pxi6@cdc.gov::" providerId="AD" clId="Web-{C4F0D9E6-0689-7021-961D-48CC03F5CBAF}" dt="2024-08-13T19:46:40.779" v="15"/>
        <pc:sldMkLst>
          <pc:docMk/>
          <pc:sldMk cId="1553399931" sldId="689"/>
        </pc:sldMkLst>
      </pc:sldChg>
      <pc:sldChg chg="add del">
        <pc:chgData name="pxi6@cdc.gov" userId="S::urn:spo:guest#pxi6@cdc.gov::" providerId="AD" clId="Web-{C4F0D9E6-0689-7021-961D-48CC03F5CBAF}" dt="2024-08-13T19:49:29.347" v="21"/>
        <pc:sldMkLst>
          <pc:docMk/>
          <pc:sldMk cId="2321987754" sldId="698"/>
        </pc:sldMkLst>
      </pc:sldChg>
      <pc:sldChg chg="add del">
        <pc:chgData name="pxi6@cdc.gov" userId="S::urn:spo:guest#pxi6@cdc.gov::" providerId="AD" clId="Web-{C4F0D9E6-0689-7021-961D-48CC03F5CBAF}" dt="2024-08-13T19:49:29.362" v="24"/>
        <pc:sldMkLst>
          <pc:docMk/>
          <pc:sldMk cId="1920256385" sldId="720"/>
        </pc:sldMkLst>
      </pc:sldChg>
      <pc:sldChg chg="add del">
        <pc:chgData name="pxi6@cdc.gov" userId="S::urn:spo:guest#pxi6@cdc.gov::" providerId="AD" clId="Web-{C4F0D9E6-0689-7021-961D-48CC03F5CBAF}" dt="2024-08-13T19:49:29.378" v="25"/>
        <pc:sldMkLst>
          <pc:docMk/>
          <pc:sldMk cId="2074274896" sldId="721"/>
        </pc:sldMkLst>
      </pc:sldChg>
      <pc:sldChg chg="add del">
        <pc:chgData name="pxi6@cdc.gov" userId="S::urn:spo:guest#pxi6@cdc.gov::" providerId="AD" clId="Web-{C4F0D9E6-0689-7021-961D-48CC03F5CBAF}" dt="2024-08-13T19:49:29.362" v="23"/>
        <pc:sldMkLst>
          <pc:docMk/>
          <pc:sldMk cId="3632640136" sldId="731"/>
        </pc:sldMkLst>
      </pc:sldChg>
      <pc:sldChg chg="add">
        <pc:chgData name="pxi6@cdc.gov" userId="S::urn:spo:guest#pxi6@cdc.gov::" providerId="AD" clId="Web-{C4F0D9E6-0689-7021-961D-48CC03F5CBAF}" dt="2024-08-13T19:45:53.887" v="2"/>
        <pc:sldMkLst>
          <pc:docMk/>
          <pc:sldMk cId="3867262008" sldId="763"/>
        </pc:sldMkLst>
      </pc:sldChg>
      <pc:sldChg chg="add">
        <pc:chgData name="pxi6@cdc.gov" userId="S::urn:spo:guest#pxi6@cdc.gov::" providerId="AD" clId="Web-{C4F0D9E6-0689-7021-961D-48CC03F5CBAF}" dt="2024-08-13T19:45:53.919" v="3"/>
        <pc:sldMkLst>
          <pc:docMk/>
          <pc:sldMk cId="28085949" sldId="764"/>
        </pc:sldMkLst>
      </pc:sldChg>
      <pc:sldChg chg="add">
        <pc:chgData name="pxi6@cdc.gov" userId="S::urn:spo:guest#pxi6@cdc.gov::" providerId="AD" clId="Web-{C4F0D9E6-0689-7021-961D-48CC03F5CBAF}" dt="2024-08-13T19:46:40.623" v="9"/>
        <pc:sldMkLst>
          <pc:docMk/>
          <pc:sldMk cId="862311520" sldId="772"/>
        </pc:sldMkLst>
      </pc:sldChg>
      <pc:sldChg chg="add">
        <pc:chgData name="pxi6@cdc.gov" userId="S::urn:spo:guest#pxi6@cdc.gov::" providerId="AD" clId="Web-{C4F0D9E6-0689-7021-961D-48CC03F5CBAF}" dt="2024-08-13T19:46:40.717" v="13"/>
        <pc:sldMkLst>
          <pc:docMk/>
          <pc:sldMk cId="3588436117" sldId="774"/>
        </pc:sldMkLst>
      </pc:sldChg>
      <pc:sldChg chg="add">
        <pc:chgData name="pxi6@cdc.gov" userId="S::urn:spo:guest#pxi6@cdc.gov::" providerId="AD" clId="Web-{C4F0D9E6-0689-7021-961D-48CC03F5CBAF}" dt="2024-08-13T19:45:53.856" v="0"/>
        <pc:sldMkLst>
          <pc:docMk/>
          <pc:sldMk cId="1634527828" sldId="2147481184"/>
        </pc:sldMkLst>
      </pc:sldChg>
      <pc:sldChg chg="add">
        <pc:chgData name="pxi6@cdc.gov" userId="S::urn:spo:guest#pxi6@cdc.gov::" providerId="AD" clId="Web-{C4F0D9E6-0689-7021-961D-48CC03F5CBAF}" dt="2024-08-13T19:45:53.872" v="1"/>
        <pc:sldMkLst>
          <pc:docMk/>
          <pc:sldMk cId="1484991888" sldId="2147481185"/>
        </pc:sldMkLst>
      </pc:sldChg>
      <pc:sldChg chg="add">
        <pc:chgData name="pxi6@cdc.gov" userId="S::urn:spo:guest#pxi6@cdc.gov::" providerId="AD" clId="Web-{C4F0D9E6-0689-7021-961D-48CC03F5CBAF}" dt="2024-08-13T19:46:06.278" v="4"/>
        <pc:sldMkLst>
          <pc:docMk/>
          <pc:sldMk cId="3916884057" sldId="2147481186"/>
        </pc:sldMkLst>
      </pc:sldChg>
      <pc:sldChg chg="add">
        <pc:chgData name="pxi6@cdc.gov" userId="S::urn:spo:guest#pxi6@cdc.gov::" providerId="AD" clId="Web-{C4F0D9E6-0689-7021-961D-48CC03F5CBAF}" dt="2024-08-13T19:46:06.294" v="5"/>
        <pc:sldMkLst>
          <pc:docMk/>
          <pc:sldMk cId="926866068" sldId="2147481187"/>
        </pc:sldMkLst>
      </pc:sldChg>
      <pc:sldChg chg="add">
        <pc:chgData name="pxi6@cdc.gov" userId="S::urn:spo:guest#pxi6@cdc.gov::" providerId="AD" clId="Web-{C4F0D9E6-0689-7021-961D-48CC03F5CBAF}" dt="2024-08-13T19:46:06.325" v="6"/>
        <pc:sldMkLst>
          <pc:docMk/>
          <pc:sldMk cId="3194936581" sldId="2147481188"/>
        </pc:sldMkLst>
      </pc:sldChg>
      <pc:sldChg chg="add">
        <pc:chgData name="pxi6@cdc.gov" userId="S::urn:spo:guest#pxi6@cdc.gov::" providerId="AD" clId="Web-{C4F0D9E6-0689-7021-961D-48CC03F5CBAF}" dt="2024-08-13T19:46:06.341" v="7"/>
        <pc:sldMkLst>
          <pc:docMk/>
          <pc:sldMk cId="1219320983" sldId="2147481189"/>
        </pc:sldMkLst>
      </pc:sldChg>
      <pc:sldChg chg="add">
        <pc:chgData name="pxi6@cdc.gov" userId="S::urn:spo:guest#pxi6@cdc.gov::" providerId="AD" clId="Web-{C4F0D9E6-0689-7021-961D-48CC03F5CBAF}" dt="2024-08-13T19:46:40.592" v="8"/>
        <pc:sldMkLst>
          <pc:docMk/>
          <pc:sldMk cId="1160771604" sldId="2147481190"/>
        </pc:sldMkLst>
      </pc:sldChg>
      <pc:sldChg chg="add">
        <pc:chgData name="pxi6@cdc.gov" userId="S::urn:spo:guest#pxi6@cdc.gov::" providerId="AD" clId="Web-{C4F0D9E6-0689-7021-961D-48CC03F5CBAF}" dt="2024-08-13T19:46:40.639" v="10"/>
        <pc:sldMkLst>
          <pc:docMk/>
          <pc:sldMk cId="267471621" sldId="2147481191"/>
        </pc:sldMkLst>
      </pc:sldChg>
      <pc:sldChg chg="add">
        <pc:chgData name="pxi6@cdc.gov" userId="S::urn:spo:guest#pxi6@cdc.gov::" providerId="AD" clId="Web-{C4F0D9E6-0689-7021-961D-48CC03F5CBAF}" dt="2024-08-13T19:46:40.670" v="11"/>
        <pc:sldMkLst>
          <pc:docMk/>
          <pc:sldMk cId="652607718" sldId="2147481192"/>
        </pc:sldMkLst>
      </pc:sldChg>
      <pc:sldChg chg="add">
        <pc:chgData name="pxi6@cdc.gov" userId="S::urn:spo:guest#pxi6@cdc.gov::" providerId="AD" clId="Web-{C4F0D9E6-0689-7021-961D-48CC03F5CBAF}" dt="2024-08-13T19:46:40.701" v="12"/>
        <pc:sldMkLst>
          <pc:docMk/>
          <pc:sldMk cId="1093026212" sldId="2147481193"/>
        </pc:sldMkLst>
      </pc:sldChg>
      <pc:sldMasterChg chg="addSldLayout">
        <pc:chgData name="pxi6@cdc.gov" userId="S::urn:spo:guest#pxi6@cdc.gov::" providerId="AD" clId="Web-{C4F0D9E6-0689-7021-961D-48CC03F5CBAF}" dt="2024-08-13T19:46:40.748" v="14"/>
        <pc:sldMasterMkLst>
          <pc:docMk/>
          <pc:sldMasterMk cId="4176289477" sldId="2147483883"/>
        </pc:sldMasterMkLst>
        <pc:sldLayoutChg chg="add">
          <pc:chgData name="pxi6@cdc.gov" userId="S::urn:spo:guest#pxi6@cdc.gov::" providerId="AD" clId="Web-{C4F0D9E6-0689-7021-961D-48CC03F5CBAF}" dt="2024-08-13T19:46:06.278" v="4"/>
          <pc:sldLayoutMkLst>
            <pc:docMk/>
            <pc:sldMasterMk cId="4176289477" sldId="2147483883"/>
            <pc:sldLayoutMk cId="648435349" sldId="2147484080"/>
          </pc:sldLayoutMkLst>
        </pc:sldLayoutChg>
        <pc:sldLayoutChg chg="add">
          <pc:chgData name="pxi6@cdc.gov" userId="S::urn:spo:guest#pxi6@cdc.gov::" providerId="AD" clId="Web-{C4F0D9E6-0689-7021-961D-48CC03F5CBAF}" dt="2024-08-13T19:46:40.748" v="14"/>
          <pc:sldLayoutMkLst>
            <pc:docMk/>
            <pc:sldMasterMk cId="4176289477" sldId="2147483883"/>
            <pc:sldLayoutMk cId="1116793358" sldId="2147484081"/>
          </pc:sldLayoutMkLst>
        </pc:sldLayoutChg>
      </pc:sldMasterChg>
    </pc:docChg>
  </pc:docChgLst>
  <pc:docChgLst>
    <pc:chgData name="Marie Deveaux" userId="S::mdeveaux@rtsl.org::9fc0be8f-9df8-4ccb-8fb2-ba99b4811463" providerId="AD" clId="Web-{BA554C3A-812F-FDC3-AADC-70AC010A7D96}"/>
    <pc:docChg chg="addSld delSld modSection">
      <pc:chgData name="Marie Deveaux" userId="S::mdeveaux@rtsl.org::9fc0be8f-9df8-4ccb-8fb2-ba99b4811463" providerId="AD" clId="Web-{BA554C3A-812F-FDC3-AADC-70AC010A7D96}" dt="2025-02-14T21:03:28.940" v="1"/>
      <pc:docMkLst>
        <pc:docMk/>
      </pc:docMkLst>
      <pc:sldChg chg="add del replId">
        <pc:chgData name="Marie Deveaux" userId="S::mdeveaux@rtsl.org::9fc0be8f-9df8-4ccb-8fb2-ba99b4811463" providerId="AD" clId="Web-{BA554C3A-812F-FDC3-AADC-70AC010A7D96}" dt="2025-02-14T21:03:28.940" v="1"/>
        <pc:sldMkLst>
          <pc:docMk/>
          <pc:sldMk cId="3820848326" sldId="2147481472"/>
        </pc:sldMkLst>
      </pc:sldChg>
    </pc:docChg>
  </pc:docChgLst>
  <pc:docChgLst>
    <pc:chgData name="pxi6@cdc.gov" userId="S::urn:spo:guest#pxi6@cdc.gov::" providerId="AD" clId="Web-{73A37486-2ABA-301E-0191-95A76FAF035C}"/>
    <pc:docChg chg="modSld">
      <pc:chgData name="pxi6@cdc.gov" userId="S::urn:spo:guest#pxi6@cdc.gov::" providerId="AD" clId="Web-{73A37486-2ABA-301E-0191-95A76FAF035C}" dt="2024-08-14T17:30:03.895" v="53" actId="1076"/>
      <pc:docMkLst>
        <pc:docMk/>
      </pc:docMkLst>
      <pc:sldChg chg="modSp">
        <pc:chgData name="pxi6@cdc.gov" userId="S::urn:spo:guest#pxi6@cdc.gov::" providerId="AD" clId="Web-{73A37486-2ABA-301E-0191-95A76FAF035C}" dt="2024-08-14T17:30:03.895" v="53" actId="1076"/>
        <pc:sldMkLst>
          <pc:docMk/>
          <pc:sldMk cId="1786291085" sldId="2145705963"/>
        </pc:sldMkLst>
      </pc:sldChg>
    </pc:docChg>
  </pc:docChgLst>
  <pc:docChgLst>
    <pc:chgData name="ofi0@cdc.gov" userId="S::urn:spo:guest#ofi0@cdc.gov::" providerId="AD" clId="Web-{77CDE070-B8FF-B973-95D9-9284920AECF3}"/>
    <pc:docChg chg="addSld modSld sldOrd">
      <pc:chgData name="ofi0@cdc.gov" userId="S::urn:spo:guest#ofi0@cdc.gov::" providerId="AD" clId="Web-{77CDE070-B8FF-B973-95D9-9284920AECF3}" dt="2024-08-15T17:37:44.675" v="525" actId="20577"/>
      <pc:docMkLst>
        <pc:docMk/>
      </pc:docMkLst>
      <pc:sldChg chg="modSp">
        <pc:chgData name="ofi0@cdc.gov" userId="S::urn:spo:guest#ofi0@cdc.gov::" providerId="AD" clId="Web-{77CDE070-B8FF-B973-95D9-9284920AECF3}" dt="2024-08-15T17:24:21.787" v="471"/>
        <pc:sldMkLst>
          <pc:docMk/>
          <pc:sldMk cId="28085949" sldId="764"/>
        </pc:sldMkLst>
      </pc:sldChg>
      <pc:sldChg chg="modSp">
        <pc:chgData name="ofi0@cdc.gov" userId="S::urn:spo:guest#ofi0@cdc.gov::" providerId="AD" clId="Web-{77CDE070-B8FF-B973-95D9-9284920AECF3}" dt="2024-08-15T17:01:18.186" v="66" actId="20577"/>
        <pc:sldMkLst>
          <pc:docMk/>
          <pc:sldMk cId="2093196941" sldId="2145705988"/>
        </pc:sldMkLst>
      </pc:sldChg>
      <pc:sldChg chg="modSp">
        <pc:chgData name="ofi0@cdc.gov" userId="S::urn:spo:guest#ofi0@cdc.gov::" providerId="AD" clId="Web-{77CDE070-B8FF-B973-95D9-9284920AECF3}" dt="2024-08-15T17:02:13.421" v="75" actId="20577"/>
        <pc:sldMkLst>
          <pc:docMk/>
          <pc:sldMk cId="3067727701" sldId="2145705989"/>
        </pc:sldMkLst>
      </pc:sldChg>
      <pc:sldChg chg="delSp modSp">
        <pc:chgData name="ofi0@cdc.gov" userId="S::urn:spo:guest#ofi0@cdc.gov::" providerId="AD" clId="Web-{77CDE070-B8FF-B973-95D9-9284920AECF3}" dt="2024-08-15T17:24:07.786" v="465" actId="20577"/>
        <pc:sldMkLst>
          <pc:docMk/>
          <pc:sldMk cId="1614380982" sldId="2147480516"/>
        </pc:sldMkLst>
      </pc:sldChg>
      <pc:sldChg chg="delSp modSp">
        <pc:chgData name="ofi0@cdc.gov" userId="S::urn:spo:guest#ofi0@cdc.gov::" providerId="AD" clId="Web-{77CDE070-B8FF-B973-95D9-9284920AECF3}" dt="2024-08-15T17:20:28.470" v="292" actId="20577"/>
        <pc:sldMkLst>
          <pc:docMk/>
          <pc:sldMk cId="3936016213" sldId="2147481138"/>
        </pc:sldMkLst>
      </pc:sldChg>
      <pc:sldChg chg="modSp">
        <pc:chgData name="ofi0@cdc.gov" userId="S::urn:spo:guest#ofi0@cdc.gov::" providerId="AD" clId="Web-{77CDE070-B8FF-B973-95D9-9284920AECF3}" dt="2024-08-15T17:23:25.676" v="404" actId="20577"/>
        <pc:sldMkLst>
          <pc:docMk/>
          <pc:sldMk cId="1835819963" sldId="2147481142"/>
        </pc:sldMkLst>
      </pc:sldChg>
      <pc:sldChg chg="modSp">
        <pc:chgData name="ofi0@cdc.gov" userId="S::urn:spo:guest#ofi0@cdc.gov::" providerId="AD" clId="Web-{77CDE070-B8FF-B973-95D9-9284920AECF3}" dt="2024-08-15T17:37:44.675" v="525" actId="20577"/>
        <pc:sldMkLst>
          <pc:docMk/>
          <pc:sldMk cId="926866068" sldId="2147481187"/>
        </pc:sldMkLst>
      </pc:sldChg>
      <pc:sldChg chg="delSp">
        <pc:chgData name="ofi0@cdc.gov" userId="S::urn:spo:guest#ofi0@cdc.gov::" providerId="AD" clId="Web-{77CDE070-B8FF-B973-95D9-9284920AECF3}" dt="2024-08-15T17:04:13.923" v="76"/>
        <pc:sldMkLst>
          <pc:docMk/>
          <pc:sldMk cId="2870305030" sldId="2147481194"/>
        </pc:sldMkLst>
      </pc:sldChg>
      <pc:sldChg chg="delSp modSp">
        <pc:chgData name="ofi0@cdc.gov" userId="S::urn:spo:guest#ofi0@cdc.gov::" providerId="AD" clId="Web-{77CDE070-B8FF-B973-95D9-9284920AECF3}" dt="2024-08-15T17:13:42.354" v="199" actId="14100"/>
        <pc:sldMkLst>
          <pc:docMk/>
          <pc:sldMk cId="3886605166" sldId="2147481197"/>
        </pc:sldMkLst>
      </pc:sldChg>
      <pc:sldChg chg="modSp new ord">
        <pc:chgData name="ofi0@cdc.gov" userId="S::urn:spo:guest#ofi0@cdc.gov::" providerId="AD" clId="Web-{77CDE070-B8FF-B973-95D9-9284920AECF3}" dt="2024-08-15T16:58:56.011" v="29" actId="20577"/>
        <pc:sldMkLst>
          <pc:docMk/>
          <pc:sldMk cId="420891057" sldId="2147481205"/>
        </pc:sldMkLst>
      </pc:sldChg>
    </pc:docChg>
  </pc:docChgLst>
  <pc:docChgLst>
    <pc:chgData name="Shefali Oza" userId="b6d86925-c367-4057-9a73-a9633078c5cb" providerId="ADAL" clId="{974CC366-D2AB-2F42-84D0-FA308FAFE0F8}"/>
    <pc:docChg chg="undo custSel addSld delSld modSld sldOrd addSection delSection modSection">
      <pc:chgData name="Shefali Oza" userId="b6d86925-c367-4057-9a73-a9633078c5cb" providerId="ADAL" clId="{974CC366-D2AB-2F42-84D0-FA308FAFE0F8}" dt="2025-02-07T00:24:23.052" v="28775" actId="20577"/>
      <pc:docMkLst>
        <pc:docMk/>
      </pc:docMkLst>
      <pc:sldChg chg="addSp modSp add">
        <pc:chgData name="Shefali Oza" userId="b6d86925-c367-4057-9a73-a9633078c5cb" providerId="ADAL" clId="{974CC366-D2AB-2F42-84D0-FA308FAFE0F8}" dt="2025-01-29T04:12:25.908" v="13725"/>
        <pc:sldMkLst>
          <pc:docMk/>
          <pc:sldMk cId="2378694261" sldId="322"/>
        </pc:sldMkLst>
      </pc:sldChg>
      <pc:sldChg chg="addSp modSp add">
        <pc:chgData name="Shefali Oza" userId="b6d86925-c367-4057-9a73-a9633078c5cb" providerId="ADAL" clId="{974CC366-D2AB-2F42-84D0-FA308FAFE0F8}" dt="2025-01-29T04:12:26.520" v="13726"/>
        <pc:sldMkLst>
          <pc:docMk/>
          <pc:sldMk cId="2955945839" sldId="323"/>
        </pc:sldMkLst>
      </pc:sldChg>
      <pc:sldChg chg="addSp modSp add">
        <pc:chgData name="Shefali Oza" userId="b6d86925-c367-4057-9a73-a9633078c5cb" providerId="ADAL" clId="{974CC366-D2AB-2F42-84D0-FA308FAFE0F8}" dt="2025-01-29T04:12:27.768" v="13727"/>
        <pc:sldMkLst>
          <pc:docMk/>
          <pc:sldMk cId="1039050350" sldId="324"/>
        </pc:sldMkLst>
      </pc:sldChg>
      <pc:sldChg chg="addSp modSp add">
        <pc:chgData name="Shefali Oza" userId="b6d86925-c367-4057-9a73-a9633078c5cb" providerId="ADAL" clId="{974CC366-D2AB-2F42-84D0-FA308FAFE0F8}" dt="2025-01-29T04:12:29.378" v="13728"/>
        <pc:sldMkLst>
          <pc:docMk/>
          <pc:sldMk cId="2350710030" sldId="325"/>
        </pc:sldMkLst>
      </pc:sldChg>
      <pc:sldChg chg="addSp modSp add modNotesTx">
        <pc:chgData name="Shefali Oza" userId="b6d86925-c367-4057-9a73-a9633078c5cb" providerId="ADAL" clId="{974CC366-D2AB-2F42-84D0-FA308FAFE0F8}" dt="2025-01-29T04:12:23.749" v="13724"/>
        <pc:sldMkLst>
          <pc:docMk/>
          <pc:sldMk cId="2456732276" sldId="2145705815"/>
        </pc:sldMkLst>
      </pc:sldChg>
      <pc:sldChg chg="addSp modSp modNotesTx">
        <pc:chgData name="Shefali Oza" userId="b6d86925-c367-4057-9a73-a9633078c5cb" providerId="ADAL" clId="{974CC366-D2AB-2F42-84D0-FA308FAFE0F8}" dt="2025-01-29T04:12:20.419" v="13723"/>
        <pc:sldMkLst>
          <pc:docMk/>
          <pc:sldMk cId="2726359537" sldId="2145705821"/>
        </pc:sldMkLst>
      </pc:sldChg>
      <pc:sldChg chg="addSp delSp modSp mod modAnim modNotesTx">
        <pc:chgData name="Shefali Oza" userId="b6d86925-c367-4057-9a73-a9633078c5cb" providerId="ADAL" clId="{974CC366-D2AB-2F42-84D0-FA308FAFE0F8}" dt="2025-02-06T14:43:22.796" v="28758" actId="20577"/>
        <pc:sldMkLst>
          <pc:docMk/>
          <pc:sldMk cId="2081374030" sldId="2145705849"/>
        </pc:sldMkLst>
      </pc:sldChg>
      <pc:sldChg chg="modNotesTx">
        <pc:chgData name="Shefali Oza" userId="b6d86925-c367-4057-9a73-a9633078c5cb" providerId="ADAL" clId="{974CC366-D2AB-2F42-84D0-FA308FAFE0F8}" dt="2025-02-06T14:40:41.076" v="28581" actId="313"/>
        <pc:sldMkLst>
          <pc:docMk/>
          <pc:sldMk cId="3265119177" sldId="2145705957"/>
        </pc:sldMkLst>
      </pc:sldChg>
      <pc:sldChg chg="addSp modSp add del">
        <pc:chgData name="Shefali Oza" userId="b6d86925-c367-4057-9a73-a9633078c5cb" providerId="ADAL" clId="{974CC366-D2AB-2F42-84D0-FA308FAFE0F8}" dt="2025-01-27T17:09:58.859" v="899" actId="2696"/>
        <pc:sldMkLst>
          <pc:docMk/>
          <pc:sldMk cId="3146183954" sldId="2145705987"/>
        </pc:sldMkLst>
      </pc:sldChg>
      <pc:sldChg chg="addSp modSp add del ord modNotesTx">
        <pc:chgData name="Shefali Oza" userId="b6d86925-c367-4057-9a73-a9633078c5cb" providerId="ADAL" clId="{974CC366-D2AB-2F42-84D0-FA308FAFE0F8}" dt="2025-01-27T17:18:29.981" v="1549" actId="2696"/>
        <pc:sldMkLst>
          <pc:docMk/>
          <pc:sldMk cId="2093196941" sldId="2145705988"/>
        </pc:sldMkLst>
      </pc:sldChg>
      <pc:sldChg chg="addSp modSp add del">
        <pc:chgData name="Shefali Oza" userId="b6d86925-c367-4057-9a73-a9633078c5cb" providerId="ADAL" clId="{974CC366-D2AB-2F42-84D0-FA308FAFE0F8}" dt="2025-01-27T17:10:29.434" v="901" actId="2696"/>
        <pc:sldMkLst>
          <pc:docMk/>
          <pc:sldMk cId="3067727701" sldId="2145705989"/>
        </pc:sldMkLst>
      </pc:sldChg>
      <pc:sldChg chg="modSp add mod modNotesTx">
        <pc:chgData name="Shefali Oza" userId="b6d86925-c367-4057-9a73-a9633078c5cb" providerId="ADAL" clId="{974CC366-D2AB-2F42-84D0-FA308FAFE0F8}" dt="2025-01-28T03:21:11.232" v="4752" actId="20577"/>
        <pc:sldMkLst>
          <pc:docMk/>
          <pc:sldMk cId="2948868882" sldId="2145706043"/>
        </pc:sldMkLst>
      </pc:sldChg>
      <pc:sldChg chg="addSp delSp modSp mod modAnim modNotesTx">
        <pc:chgData name="Shefali Oza" userId="b6d86925-c367-4057-9a73-a9633078c5cb" providerId="ADAL" clId="{974CC366-D2AB-2F42-84D0-FA308FAFE0F8}" dt="2025-02-06T14:27:15.179" v="27994" actId="20577"/>
        <pc:sldMkLst>
          <pc:docMk/>
          <pc:sldMk cId="550351851" sldId="2145706118"/>
        </pc:sldMkLst>
      </pc:sldChg>
      <pc:sldChg chg="modNotesTx">
        <pc:chgData name="Shefali Oza" userId="b6d86925-c367-4057-9a73-a9633078c5cb" providerId="ADAL" clId="{974CC366-D2AB-2F42-84D0-FA308FAFE0F8}" dt="2025-02-06T03:16:58.777" v="26742" actId="20577"/>
        <pc:sldMkLst>
          <pc:docMk/>
          <pc:sldMk cId="3277635913" sldId="2145706129"/>
        </pc:sldMkLst>
      </pc:sldChg>
      <pc:sldChg chg="modSp mod modNotesTx">
        <pc:chgData name="Shefali Oza" userId="b6d86925-c367-4057-9a73-a9633078c5cb" providerId="ADAL" clId="{974CC366-D2AB-2F42-84D0-FA308FAFE0F8}" dt="2025-01-31T20:28:00.667" v="17985" actId="20577"/>
        <pc:sldMkLst>
          <pc:docMk/>
          <pc:sldMk cId="3133819496" sldId="2145706137"/>
        </pc:sldMkLst>
      </pc:sldChg>
      <pc:sldChg chg="addSp delSp modSp mod">
        <pc:chgData name="Shefali Oza" userId="b6d86925-c367-4057-9a73-a9633078c5cb" providerId="ADAL" clId="{974CC366-D2AB-2F42-84D0-FA308FAFE0F8}" dt="2025-02-06T03:17:37.206" v="26743" actId="478"/>
        <pc:sldMkLst>
          <pc:docMk/>
          <pc:sldMk cId="3135837286" sldId="2145706326"/>
        </pc:sldMkLst>
      </pc:sldChg>
      <pc:sldChg chg="addSp modSp add del">
        <pc:chgData name="Shefali Oza" userId="b6d86925-c367-4057-9a73-a9633078c5cb" providerId="ADAL" clId="{974CC366-D2AB-2F42-84D0-FA308FAFE0F8}" dt="2025-01-27T17:09:52.943" v="898" actId="2696"/>
        <pc:sldMkLst>
          <pc:docMk/>
          <pc:sldMk cId="1419561316" sldId="2145706334"/>
        </pc:sldMkLst>
      </pc:sldChg>
      <pc:sldChg chg="addSp delSp modSp add del mod modNotesTx">
        <pc:chgData name="Shefali Oza" userId="b6d86925-c367-4057-9a73-a9633078c5cb" providerId="ADAL" clId="{974CC366-D2AB-2F42-84D0-FA308FAFE0F8}" dt="2025-01-25T01:45:19.844" v="65" actId="2696"/>
        <pc:sldMkLst>
          <pc:docMk/>
          <pc:sldMk cId="1450479416" sldId="2147480339"/>
        </pc:sldMkLst>
      </pc:sldChg>
      <pc:sldChg chg="addSp modSp add mod ord modNotesTx">
        <pc:chgData name="Shefali Oza" userId="b6d86925-c367-4057-9a73-a9633078c5cb" providerId="ADAL" clId="{974CC366-D2AB-2F42-84D0-FA308FAFE0F8}" dt="2025-01-28T13:21:36.218" v="9019" actId="207"/>
        <pc:sldMkLst>
          <pc:docMk/>
          <pc:sldMk cId="4219040155" sldId="2147480341"/>
        </pc:sldMkLst>
      </pc:sldChg>
      <pc:sldChg chg="addSp modSp add del ord modNotesTx">
        <pc:chgData name="Shefali Oza" userId="b6d86925-c367-4057-9a73-a9633078c5cb" providerId="ADAL" clId="{974CC366-D2AB-2F42-84D0-FA308FAFE0F8}" dt="2025-01-28T20:56:17.994" v="9042" actId="2696"/>
        <pc:sldMkLst>
          <pc:docMk/>
          <pc:sldMk cId="2485615626" sldId="2147480342"/>
        </pc:sldMkLst>
      </pc:sldChg>
      <pc:sldChg chg="addSp modSp add mod ord modNotesTx">
        <pc:chgData name="Shefali Oza" userId="b6d86925-c367-4057-9a73-a9633078c5cb" providerId="ADAL" clId="{974CC366-D2AB-2F42-84D0-FA308FAFE0F8}" dt="2025-01-28T13:19:34.588" v="8880" actId="20577"/>
        <pc:sldMkLst>
          <pc:docMk/>
          <pc:sldMk cId="794378156" sldId="2147480346"/>
        </pc:sldMkLst>
      </pc:sldChg>
      <pc:sldChg chg="addSp modSp add del mod modNotesTx">
        <pc:chgData name="Shefali Oza" userId="b6d86925-c367-4057-9a73-a9633078c5cb" providerId="ADAL" clId="{974CC366-D2AB-2F42-84D0-FA308FAFE0F8}" dt="2025-02-03T22:12:59.768" v="21643" actId="2696"/>
        <pc:sldMkLst>
          <pc:docMk/>
          <pc:sldMk cId="3108552736" sldId="2147480391"/>
        </pc:sldMkLst>
      </pc:sldChg>
      <pc:sldChg chg="addSp delSp modSp mod modNotesTx">
        <pc:chgData name="Shefali Oza" userId="b6d86925-c367-4057-9a73-a9633078c5cb" providerId="ADAL" clId="{974CC366-D2AB-2F42-84D0-FA308FAFE0F8}" dt="2025-02-06T03:02:23.351" v="25633" actId="20577"/>
        <pc:sldMkLst>
          <pc:docMk/>
          <pc:sldMk cId="1119122011" sldId="2147480400"/>
        </pc:sldMkLst>
      </pc:sldChg>
      <pc:sldChg chg="modNotesTx">
        <pc:chgData name="Shefali Oza" userId="b6d86925-c367-4057-9a73-a9633078c5cb" providerId="ADAL" clId="{974CC366-D2AB-2F42-84D0-FA308FAFE0F8}" dt="2025-02-05T16:32:03.541" v="25532" actId="20577"/>
        <pc:sldMkLst>
          <pc:docMk/>
          <pc:sldMk cId="1342443144" sldId="2147480425"/>
        </pc:sldMkLst>
      </pc:sldChg>
      <pc:sldChg chg="modNotesTx">
        <pc:chgData name="Shefali Oza" userId="b6d86925-c367-4057-9a73-a9633078c5cb" providerId="ADAL" clId="{974CC366-D2AB-2F42-84D0-FA308FAFE0F8}" dt="2025-02-06T03:04:26.650" v="25662"/>
        <pc:sldMkLst>
          <pc:docMk/>
          <pc:sldMk cId="2531928082" sldId="2147480519"/>
        </pc:sldMkLst>
      </pc:sldChg>
      <pc:sldChg chg="modNotesTx">
        <pc:chgData name="Shefali Oza" userId="b6d86925-c367-4057-9a73-a9633078c5cb" providerId="ADAL" clId="{974CC366-D2AB-2F42-84D0-FA308FAFE0F8}" dt="2025-02-06T03:04:17.380" v="25661" actId="20577"/>
        <pc:sldMkLst>
          <pc:docMk/>
          <pc:sldMk cId="1483953649" sldId="2147480542"/>
        </pc:sldMkLst>
      </pc:sldChg>
      <pc:sldChg chg="modAnim">
        <pc:chgData name="Shefali Oza" userId="b6d86925-c367-4057-9a73-a9633078c5cb" providerId="ADAL" clId="{974CC366-D2AB-2F42-84D0-FA308FAFE0F8}" dt="2025-02-05T17:41:15.539" v="25542"/>
        <pc:sldMkLst>
          <pc:docMk/>
          <pc:sldMk cId="1598004526" sldId="2147480543"/>
        </pc:sldMkLst>
      </pc:sldChg>
      <pc:sldChg chg="modNotesTx">
        <pc:chgData name="Shefali Oza" userId="b6d86925-c367-4057-9a73-a9633078c5cb" providerId="ADAL" clId="{974CC366-D2AB-2F42-84D0-FA308FAFE0F8}" dt="2025-02-06T03:04:08.104" v="25656" actId="20577"/>
        <pc:sldMkLst>
          <pc:docMk/>
          <pc:sldMk cId="3158156056" sldId="2147480546"/>
        </pc:sldMkLst>
      </pc:sldChg>
      <pc:sldChg chg="ord modNotesTx">
        <pc:chgData name="Shefali Oza" userId="b6d86925-c367-4057-9a73-a9633078c5cb" providerId="ADAL" clId="{974CC366-D2AB-2F42-84D0-FA308FAFE0F8}" dt="2025-02-06T03:16:05.798" v="26702"/>
        <pc:sldMkLst>
          <pc:docMk/>
          <pc:sldMk cId="624685678" sldId="2147480565"/>
        </pc:sldMkLst>
      </pc:sldChg>
      <pc:sldChg chg="ord modNotesTx">
        <pc:chgData name="Shefali Oza" userId="b6d86925-c367-4057-9a73-a9633078c5cb" providerId="ADAL" clId="{974CC366-D2AB-2F42-84D0-FA308FAFE0F8}" dt="2025-02-06T03:15:30.386" v="26679"/>
        <pc:sldMkLst>
          <pc:docMk/>
          <pc:sldMk cId="3480886557" sldId="2147480598"/>
        </pc:sldMkLst>
      </pc:sldChg>
      <pc:sldChg chg="modNotesTx">
        <pc:chgData name="Shefali Oza" userId="b6d86925-c367-4057-9a73-a9633078c5cb" providerId="ADAL" clId="{974CC366-D2AB-2F42-84D0-FA308FAFE0F8}" dt="2025-02-06T03:17:55.684" v="26748" actId="20577"/>
        <pc:sldMkLst>
          <pc:docMk/>
          <pc:sldMk cId="3181357382" sldId="2147480656"/>
        </pc:sldMkLst>
      </pc:sldChg>
      <pc:sldChg chg="addSp delSp modSp mod modAnim modNotesTx">
        <pc:chgData name="Shefali Oza" userId="b6d86925-c367-4057-9a73-a9633078c5cb" providerId="ADAL" clId="{974CC366-D2AB-2F42-84D0-FA308FAFE0F8}" dt="2025-02-06T14:34:59.149" v="28524" actId="20577"/>
        <pc:sldMkLst>
          <pc:docMk/>
          <pc:sldMk cId="1143194202" sldId="2147480667"/>
        </pc:sldMkLst>
      </pc:sldChg>
      <pc:sldChg chg="modNotesTx">
        <pc:chgData name="Shefali Oza" userId="b6d86925-c367-4057-9a73-a9633078c5cb" providerId="ADAL" clId="{974CC366-D2AB-2F42-84D0-FA308FAFE0F8}" dt="2025-02-06T03:18:08.978" v="26749" actId="20577"/>
        <pc:sldMkLst>
          <pc:docMk/>
          <pc:sldMk cId="303973958" sldId="2147480691"/>
        </pc:sldMkLst>
      </pc:sldChg>
      <pc:sldChg chg="addSp delSp add del mod">
        <pc:chgData name="Shefali Oza" userId="b6d86925-c367-4057-9a73-a9633078c5cb" providerId="ADAL" clId="{974CC366-D2AB-2F42-84D0-FA308FAFE0F8}" dt="2025-01-31T18:24:36.298" v="15659" actId="2696"/>
        <pc:sldMkLst>
          <pc:docMk/>
          <pc:sldMk cId="1770448859" sldId="2147480964"/>
        </pc:sldMkLst>
      </pc:sldChg>
      <pc:sldChg chg="modSp mod">
        <pc:chgData name="Shefali Oza" userId="b6d86925-c367-4057-9a73-a9633078c5cb" providerId="ADAL" clId="{974CC366-D2AB-2F42-84D0-FA308FAFE0F8}" dt="2025-02-05T18:05:03.273" v="25558" actId="20577"/>
        <pc:sldMkLst>
          <pc:docMk/>
          <pc:sldMk cId="903335531" sldId="2147480987"/>
        </pc:sldMkLst>
      </pc:sldChg>
      <pc:sldChg chg="addSp delSp modSp add mod modNotesTx">
        <pc:chgData name="Shefali Oza" userId="b6d86925-c367-4057-9a73-a9633078c5cb" providerId="ADAL" clId="{974CC366-D2AB-2F42-84D0-FA308FAFE0F8}" dt="2025-01-28T12:55:52.981" v="6237"/>
        <pc:sldMkLst>
          <pc:docMk/>
          <pc:sldMk cId="2660521446" sldId="2147481053"/>
        </pc:sldMkLst>
      </pc:sldChg>
      <pc:sldChg chg="addSp modSp add mod modNotesTx">
        <pc:chgData name="Shefali Oza" userId="b6d86925-c367-4057-9a73-a9633078c5cb" providerId="ADAL" clId="{974CC366-D2AB-2F42-84D0-FA308FAFE0F8}" dt="2025-01-28T20:40:46.361" v="9023" actId="20577"/>
        <pc:sldMkLst>
          <pc:docMk/>
          <pc:sldMk cId="1720213632" sldId="2147481054"/>
        </pc:sldMkLst>
      </pc:sldChg>
      <pc:sldChg chg="ord">
        <pc:chgData name="Shefali Oza" userId="b6d86925-c367-4057-9a73-a9633078c5cb" providerId="ADAL" clId="{974CC366-D2AB-2F42-84D0-FA308FAFE0F8}" dt="2025-01-27T17:42:18.015" v="2286"/>
        <pc:sldMkLst>
          <pc:docMk/>
          <pc:sldMk cId="1935130632" sldId="2147481114"/>
        </pc:sldMkLst>
      </pc:sldChg>
      <pc:sldChg chg="ord modAnim modNotesTx">
        <pc:chgData name="Shefali Oza" userId="b6d86925-c367-4057-9a73-a9633078c5cb" providerId="ADAL" clId="{974CC366-D2AB-2F42-84D0-FA308FAFE0F8}" dt="2025-02-06T03:06:31.830" v="25679"/>
        <pc:sldMkLst>
          <pc:docMk/>
          <pc:sldMk cId="2777834603" sldId="2147481115"/>
        </pc:sldMkLst>
      </pc:sldChg>
      <pc:sldChg chg="ord">
        <pc:chgData name="Shefali Oza" userId="b6d86925-c367-4057-9a73-a9633078c5cb" providerId="ADAL" clId="{974CC366-D2AB-2F42-84D0-FA308FAFE0F8}" dt="2025-01-27T17:42:18.015" v="2286"/>
        <pc:sldMkLst>
          <pc:docMk/>
          <pc:sldMk cId="2740370190" sldId="2147481116"/>
        </pc:sldMkLst>
      </pc:sldChg>
      <pc:sldChg chg="modSp ord modNotesTx">
        <pc:chgData name="Shefali Oza" userId="b6d86925-c367-4057-9a73-a9633078c5cb" providerId="ADAL" clId="{974CC366-D2AB-2F42-84D0-FA308FAFE0F8}" dt="2025-02-06T03:11:23.737" v="26296" actId="20577"/>
        <pc:sldMkLst>
          <pc:docMk/>
          <pc:sldMk cId="2033365070" sldId="2147481117"/>
        </pc:sldMkLst>
      </pc:sldChg>
      <pc:sldChg chg="ord modNotesTx">
        <pc:chgData name="Shefali Oza" userId="b6d86925-c367-4057-9a73-a9633078c5cb" providerId="ADAL" clId="{974CC366-D2AB-2F42-84D0-FA308FAFE0F8}" dt="2025-02-06T03:12:14.987" v="26298" actId="20577"/>
        <pc:sldMkLst>
          <pc:docMk/>
          <pc:sldMk cId="1760486604" sldId="2147481118"/>
        </pc:sldMkLst>
      </pc:sldChg>
      <pc:sldChg chg="addSp delSp mod ord">
        <pc:chgData name="Shefali Oza" userId="b6d86925-c367-4057-9a73-a9633078c5cb" providerId="ADAL" clId="{974CC366-D2AB-2F42-84D0-FA308FAFE0F8}" dt="2025-01-27T20:32:55.005" v="2629" actId="22"/>
        <pc:sldMkLst>
          <pc:docMk/>
          <pc:sldMk cId="2763143106" sldId="2147481119"/>
        </pc:sldMkLst>
      </pc:sldChg>
      <pc:sldChg chg="addSp delSp modSp mod ord">
        <pc:chgData name="Shefali Oza" userId="b6d86925-c367-4057-9a73-a9633078c5cb" providerId="ADAL" clId="{974CC366-D2AB-2F42-84D0-FA308FAFE0F8}" dt="2025-01-27T20:33:56.855" v="2635" actId="22"/>
        <pc:sldMkLst>
          <pc:docMk/>
          <pc:sldMk cId="1219877394" sldId="2147481120"/>
        </pc:sldMkLst>
      </pc:sldChg>
      <pc:sldChg chg="ord">
        <pc:chgData name="Shefali Oza" userId="b6d86925-c367-4057-9a73-a9633078c5cb" providerId="ADAL" clId="{974CC366-D2AB-2F42-84D0-FA308FAFE0F8}" dt="2025-01-27T17:50:38.983" v="2324"/>
        <pc:sldMkLst>
          <pc:docMk/>
          <pc:sldMk cId="141875807" sldId="2147481121"/>
        </pc:sldMkLst>
      </pc:sldChg>
      <pc:sldChg chg="ord">
        <pc:chgData name="Shefali Oza" userId="b6d86925-c367-4057-9a73-a9633078c5cb" providerId="ADAL" clId="{974CC366-D2AB-2F42-84D0-FA308FAFE0F8}" dt="2025-01-27T17:50:38.983" v="2324"/>
        <pc:sldMkLst>
          <pc:docMk/>
          <pc:sldMk cId="2228880971" sldId="2147481122"/>
        </pc:sldMkLst>
      </pc:sldChg>
      <pc:sldChg chg="ord">
        <pc:chgData name="Shefali Oza" userId="b6d86925-c367-4057-9a73-a9633078c5cb" providerId="ADAL" clId="{974CC366-D2AB-2F42-84D0-FA308FAFE0F8}" dt="2025-01-27T17:50:38.983" v="2324"/>
        <pc:sldMkLst>
          <pc:docMk/>
          <pc:sldMk cId="1317018823" sldId="2147481124"/>
        </pc:sldMkLst>
      </pc:sldChg>
      <pc:sldChg chg="ord">
        <pc:chgData name="Shefali Oza" userId="b6d86925-c367-4057-9a73-a9633078c5cb" providerId="ADAL" clId="{974CC366-D2AB-2F42-84D0-FA308FAFE0F8}" dt="2025-01-27T17:50:38.983" v="2324"/>
        <pc:sldMkLst>
          <pc:docMk/>
          <pc:sldMk cId="4132231346" sldId="2147481125"/>
        </pc:sldMkLst>
      </pc:sldChg>
      <pc:sldChg chg="ord">
        <pc:chgData name="Shefali Oza" userId="b6d86925-c367-4057-9a73-a9633078c5cb" providerId="ADAL" clId="{974CC366-D2AB-2F42-84D0-FA308FAFE0F8}" dt="2025-01-27T17:50:38.983" v="2324"/>
        <pc:sldMkLst>
          <pc:docMk/>
          <pc:sldMk cId="3602216449" sldId="2147481126"/>
        </pc:sldMkLst>
      </pc:sldChg>
      <pc:sldChg chg="ord">
        <pc:chgData name="Shefali Oza" userId="b6d86925-c367-4057-9a73-a9633078c5cb" providerId="ADAL" clId="{974CC366-D2AB-2F42-84D0-FA308FAFE0F8}" dt="2025-01-27T17:50:38.983" v="2324"/>
        <pc:sldMkLst>
          <pc:docMk/>
          <pc:sldMk cId="2450310673" sldId="2147481127"/>
        </pc:sldMkLst>
      </pc:sldChg>
      <pc:sldChg chg="ord">
        <pc:chgData name="Shefali Oza" userId="b6d86925-c367-4057-9a73-a9633078c5cb" providerId="ADAL" clId="{974CC366-D2AB-2F42-84D0-FA308FAFE0F8}" dt="2025-01-27T17:50:38.983" v="2324"/>
        <pc:sldMkLst>
          <pc:docMk/>
          <pc:sldMk cId="1027152178" sldId="2147481128"/>
        </pc:sldMkLst>
      </pc:sldChg>
      <pc:sldChg chg="ord">
        <pc:chgData name="Shefali Oza" userId="b6d86925-c367-4057-9a73-a9633078c5cb" providerId="ADAL" clId="{974CC366-D2AB-2F42-84D0-FA308FAFE0F8}" dt="2025-01-27T17:50:38.983" v="2324"/>
        <pc:sldMkLst>
          <pc:docMk/>
          <pc:sldMk cId="3723154630" sldId="2147481129"/>
        </pc:sldMkLst>
      </pc:sldChg>
      <pc:sldChg chg="ord">
        <pc:chgData name="Shefali Oza" userId="b6d86925-c367-4057-9a73-a9633078c5cb" providerId="ADAL" clId="{974CC366-D2AB-2F42-84D0-FA308FAFE0F8}" dt="2025-01-27T17:50:38.983" v="2324"/>
        <pc:sldMkLst>
          <pc:docMk/>
          <pc:sldMk cId="2279079723" sldId="2147481130"/>
        </pc:sldMkLst>
      </pc:sldChg>
      <pc:sldChg chg="ord">
        <pc:chgData name="Shefali Oza" userId="b6d86925-c367-4057-9a73-a9633078c5cb" providerId="ADAL" clId="{974CC366-D2AB-2F42-84D0-FA308FAFE0F8}" dt="2025-01-27T17:50:38.983" v="2324"/>
        <pc:sldMkLst>
          <pc:docMk/>
          <pc:sldMk cId="1192941222" sldId="2147481131"/>
        </pc:sldMkLst>
      </pc:sldChg>
      <pc:sldChg chg="ord">
        <pc:chgData name="Shefali Oza" userId="b6d86925-c367-4057-9a73-a9633078c5cb" providerId="ADAL" clId="{974CC366-D2AB-2F42-84D0-FA308FAFE0F8}" dt="2025-01-27T17:50:38.983" v="2324"/>
        <pc:sldMkLst>
          <pc:docMk/>
          <pc:sldMk cId="1340157615" sldId="2147481132"/>
        </pc:sldMkLst>
      </pc:sldChg>
      <pc:sldChg chg="ord">
        <pc:chgData name="Shefali Oza" userId="b6d86925-c367-4057-9a73-a9633078c5cb" providerId="ADAL" clId="{974CC366-D2AB-2F42-84D0-FA308FAFE0F8}" dt="2025-01-27T17:50:38.983" v="2324"/>
        <pc:sldMkLst>
          <pc:docMk/>
          <pc:sldMk cId="1459979458" sldId="2147481133"/>
        </pc:sldMkLst>
      </pc:sldChg>
      <pc:sldChg chg="addSp delSp modSp add mod modNotesTx">
        <pc:chgData name="Shefali Oza" userId="b6d86925-c367-4057-9a73-a9633078c5cb" providerId="ADAL" clId="{974CC366-D2AB-2F42-84D0-FA308FAFE0F8}" dt="2025-02-06T03:03:03.206" v="25637" actId="20577"/>
        <pc:sldMkLst>
          <pc:docMk/>
          <pc:sldMk cId="3507705027" sldId="2147481203"/>
        </pc:sldMkLst>
      </pc:sldChg>
      <pc:sldChg chg="addSp delSp modSp mod modAnim modNotesTx">
        <pc:chgData name="Shefali Oza" userId="b6d86925-c367-4057-9a73-a9633078c5cb" providerId="ADAL" clId="{974CC366-D2AB-2F42-84D0-FA308FAFE0F8}" dt="2025-02-06T14:39:56.597" v="28578" actId="20577"/>
        <pc:sldMkLst>
          <pc:docMk/>
          <pc:sldMk cId="1287638631" sldId="2147481206"/>
        </pc:sldMkLst>
      </pc:sldChg>
      <pc:sldChg chg="addSp modSp add modNotesTx">
        <pc:chgData name="Shefali Oza" userId="b6d86925-c367-4057-9a73-a9633078c5cb" providerId="ADAL" clId="{974CC366-D2AB-2F42-84D0-FA308FAFE0F8}" dt="2025-01-28T12:55:43.969" v="6229"/>
        <pc:sldMkLst>
          <pc:docMk/>
          <pc:sldMk cId="459369758" sldId="2147481218"/>
        </pc:sldMkLst>
      </pc:sldChg>
      <pc:sldChg chg="addSp modSp add modNotesTx">
        <pc:chgData name="Shefali Oza" userId="b6d86925-c367-4057-9a73-a9633078c5cb" providerId="ADAL" clId="{974CC366-D2AB-2F42-84D0-FA308FAFE0F8}" dt="2025-01-28T12:55:44.999" v="6230"/>
        <pc:sldMkLst>
          <pc:docMk/>
          <pc:sldMk cId="1170057028" sldId="2147481251"/>
        </pc:sldMkLst>
      </pc:sldChg>
      <pc:sldChg chg="addSp delSp modSp mod modNotesTx">
        <pc:chgData name="Shefali Oza" userId="b6d86925-c367-4057-9a73-a9633078c5cb" providerId="ADAL" clId="{974CC366-D2AB-2F42-84D0-FA308FAFE0F8}" dt="2025-01-28T13:12:39.179" v="8195" actId="20577"/>
        <pc:sldMkLst>
          <pc:docMk/>
          <pc:sldMk cId="3828014345" sldId="2147481260"/>
        </pc:sldMkLst>
      </pc:sldChg>
      <pc:sldChg chg="addSp delSp modSp add mod ord modNotesTx">
        <pc:chgData name="Shefali Oza" userId="b6d86925-c367-4057-9a73-a9633078c5cb" providerId="ADAL" clId="{974CC366-D2AB-2F42-84D0-FA308FAFE0F8}" dt="2025-02-06T03:29:56.817" v="27614" actId="478"/>
        <pc:sldMkLst>
          <pc:docMk/>
          <pc:sldMk cId="385381610" sldId="2147481362"/>
        </pc:sldMkLst>
      </pc:sldChg>
      <pc:sldChg chg="modSp add del modAnim modNotesTx">
        <pc:chgData name="Shefali Oza" userId="b6d86925-c367-4057-9a73-a9633078c5cb" providerId="ADAL" clId="{974CC366-D2AB-2F42-84D0-FA308FAFE0F8}" dt="2025-01-27T17:20:27.558" v="1765" actId="2696"/>
        <pc:sldMkLst>
          <pc:docMk/>
          <pc:sldMk cId="3966422422" sldId="2147481365"/>
        </pc:sldMkLst>
      </pc:sldChg>
      <pc:sldChg chg="addSp delSp modSp add mod modNotesTx">
        <pc:chgData name="Shefali Oza" userId="b6d86925-c367-4057-9a73-a9633078c5cb" providerId="ADAL" clId="{974CC366-D2AB-2F42-84D0-FA308FAFE0F8}" dt="2025-02-06T03:33:33.536" v="27803" actId="478"/>
        <pc:sldMkLst>
          <pc:docMk/>
          <pc:sldMk cId="71452369" sldId="2147481368"/>
        </pc:sldMkLst>
      </pc:sldChg>
      <pc:sldChg chg="addSp modSp add del">
        <pc:chgData name="Shefali Oza" userId="b6d86925-c367-4057-9a73-a9633078c5cb" providerId="ADAL" clId="{974CC366-D2AB-2F42-84D0-FA308FAFE0F8}" dt="2025-01-28T21:08:40.183" v="11227" actId="2696"/>
        <pc:sldMkLst>
          <pc:docMk/>
          <pc:sldMk cId="575728351" sldId="2147481368"/>
        </pc:sldMkLst>
      </pc:sldChg>
      <pc:sldChg chg="addSp modSp add del mod">
        <pc:chgData name="Shefali Oza" userId="b6d86925-c367-4057-9a73-a9633078c5cb" providerId="ADAL" clId="{974CC366-D2AB-2F42-84D0-FA308FAFE0F8}" dt="2025-01-30T21:28:37.735" v="15501" actId="2696"/>
        <pc:sldMkLst>
          <pc:docMk/>
          <pc:sldMk cId="381666934" sldId="2147481380"/>
        </pc:sldMkLst>
      </pc:sldChg>
      <pc:sldChg chg="addSp delSp modSp mod modNotesTx">
        <pc:chgData name="Shefali Oza" userId="b6d86925-c367-4057-9a73-a9633078c5cb" providerId="ADAL" clId="{974CC366-D2AB-2F42-84D0-FA308FAFE0F8}" dt="2025-02-06T03:20:05.918" v="26781" actId="478"/>
        <pc:sldMkLst>
          <pc:docMk/>
          <pc:sldMk cId="215450717" sldId="2147481393"/>
        </pc:sldMkLst>
      </pc:sldChg>
      <pc:sldChg chg="ord">
        <pc:chgData name="Shefali Oza" userId="b6d86925-c367-4057-9a73-a9633078c5cb" providerId="ADAL" clId="{974CC366-D2AB-2F42-84D0-FA308FAFE0F8}" dt="2025-01-27T17:50:38.983" v="2324"/>
        <pc:sldMkLst>
          <pc:docMk/>
          <pc:sldMk cId="3150801543" sldId="2147481394"/>
        </pc:sldMkLst>
      </pc:sldChg>
      <pc:sldChg chg="ord">
        <pc:chgData name="Shefali Oza" userId="b6d86925-c367-4057-9a73-a9633078c5cb" providerId="ADAL" clId="{974CC366-D2AB-2F42-84D0-FA308FAFE0F8}" dt="2025-01-27T17:50:38.983" v="2324"/>
        <pc:sldMkLst>
          <pc:docMk/>
          <pc:sldMk cId="1454040348" sldId="2147481397"/>
        </pc:sldMkLst>
      </pc:sldChg>
      <pc:sldChg chg="modNotesTx">
        <pc:chgData name="Shefali Oza" userId="b6d86925-c367-4057-9a73-a9633078c5cb" providerId="ADAL" clId="{974CC366-D2AB-2F42-84D0-FA308FAFE0F8}" dt="2025-02-06T03:04:51.002" v="25671" actId="20577"/>
        <pc:sldMkLst>
          <pc:docMk/>
          <pc:sldMk cId="3675091316" sldId="2147481403"/>
        </pc:sldMkLst>
      </pc:sldChg>
      <pc:sldChg chg="addSp delSp modSp add mod ord modNotesTx">
        <pc:chgData name="Shefali Oza" userId="b6d86925-c367-4057-9a73-a9633078c5cb" providerId="ADAL" clId="{974CC366-D2AB-2F42-84D0-FA308FAFE0F8}" dt="2025-01-28T13:15:53.636" v="8611" actId="11529"/>
        <pc:sldMkLst>
          <pc:docMk/>
          <pc:sldMk cId="594574113" sldId="2147481407"/>
        </pc:sldMkLst>
      </pc:sldChg>
      <pc:sldChg chg="add del">
        <pc:chgData name="Shefali Oza" userId="b6d86925-c367-4057-9a73-a9633078c5cb" providerId="ADAL" clId="{974CC366-D2AB-2F42-84D0-FA308FAFE0F8}" dt="2025-01-25T01:52:15.154" v="76" actId="2696"/>
        <pc:sldMkLst>
          <pc:docMk/>
          <pc:sldMk cId="3954840026" sldId="2147481407"/>
        </pc:sldMkLst>
      </pc:sldChg>
      <pc:sldChg chg="addSp delSp modSp add mod modNotesTx">
        <pc:chgData name="Shefali Oza" userId="b6d86925-c367-4057-9a73-a9633078c5cb" providerId="ADAL" clId="{974CC366-D2AB-2F42-84D0-FA308FAFE0F8}" dt="2025-02-03T15:38:09.166" v="20871" actId="20577"/>
        <pc:sldMkLst>
          <pc:docMk/>
          <pc:sldMk cId="1231306740" sldId="2147481408"/>
        </pc:sldMkLst>
      </pc:sldChg>
      <pc:sldChg chg="addSp delSp modSp add mod modNotesTx">
        <pc:chgData name="Shefali Oza" userId="b6d86925-c367-4057-9a73-a9633078c5cb" providerId="ADAL" clId="{974CC366-D2AB-2F42-84D0-FA308FAFE0F8}" dt="2025-01-31T18:53:17.252" v="17978" actId="1076"/>
        <pc:sldMkLst>
          <pc:docMk/>
          <pc:sldMk cId="1491471742" sldId="2147481409"/>
        </pc:sldMkLst>
      </pc:sldChg>
      <pc:sldChg chg="modSp add del mod">
        <pc:chgData name="Shefali Oza" userId="b6d86925-c367-4057-9a73-a9633078c5cb" providerId="ADAL" clId="{974CC366-D2AB-2F42-84D0-FA308FAFE0F8}" dt="2025-01-28T03:56:36.741" v="5580" actId="2696"/>
        <pc:sldMkLst>
          <pc:docMk/>
          <pc:sldMk cId="2442971308" sldId="2147481410"/>
        </pc:sldMkLst>
      </pc:sldChg>
      <pc:sldChg chg="addSp delSp add mod ord modNotesTx">
        <pc:chgData name="Shefali Oza" userId="b6d86925-c367-4057-9a73-a9633078c5cb" providerId="ADAL" clId="{974CC366-D2AB-2F42-84D0-FA308FAFE0F8}" dt="2025-01-27T20:36:39.070" v="2648" actId="22"/>
        <pc:sldMkLst>
          <pc:docMk/>
          <pc:sldMk cId="2545981635" sldId="2147481424"/>
        </pc:sldMkLst>
      </pc:sldChg>
      <pc:sldChg chg="modSp add del modAnim">
        <pc:chgData name="Shefali Oza" userId="b6d86925-c367-4057-9a73-a9633078c5cb" providerId="ADAL" clId="{974CC366-D2AB-2F42-84D0-FA308FAFE0F8}" dt="2025-01-27T17:15:24.273" v="1173" actId="2696"/>
        <pc:sldMkLst>
          <pc:docMk/>
          <pc:sldMk cId="795672188" sldId="2147481425"/>
        </pc:sldMkLst>
      </pc:sldChg>
      <pc:sldChg chg="add del modAnim modNotesTx">
        <pc:chgData name="Shefali Oza" userId="b6d86925-c367-4057-9a73-a9633078c5cb" providerId="ADAL" clId="{974CC366-D2AB-2F42-84D0-FA308FAFE0F8}" dt="2025-01-27T17:22:22.034" v="1970" actId="2696"/>
        <pc:sldMkLst>
          <pc:docMk/>
          <pc:sldMk cId="3360789937" sldId="2147481426"/>
        </pc:sldMkLst>
      </pc:sldChg>
      <pc:sldChg chg="addSp delSp modSp add mod modAnim modNotesTx">
        <pc:chgData name="Shefali Oza" userId="b6d86925-c367-4057-9a73-a9633078c5cb" providerId="ADAL" clId="{974CC366-D2AB-2F42-84D0-FA308FAFE0F8}" dt="2025-01-28T12:55:47.826" v="6232"/>
        <pc:sldMkLst>
          <pc:docMk/>
          <pc:sldMk cId="1442843386" sldId="2147481427"/>
        </pc:sldMkLst>
      </pc:sldChg>
      <pc:sldChg chg="addSp delSp modSp add mod">
        <pc:chgData name="Shefali Oza" userId="b6d86925-c367-4057-9a73-a9633078c5cb" providerId="ADAL" clId="{974CC366-D2AB-2F42-84D0-FA308FAFE0F8}" dt="2025-01-28T12:55:48.552" v="6233"/>
        <pc:sldMkLst>
          <pc:docMk/>
          <pc:sldMk cId="353133884" sldId="2147481428"/>
        </pc:sldMkLst>
      </pc:sldChg>
      <pc:sldChg chg="addSp delSp modSp add mod modAnim modNotesTx">
        <pc:chgData name="Shefali Oza" userId="b6d86925-c367-4057-9a73-a9633078c5cb" providerId="ADAL" clId="{974CC366-D2AB-2F42-84D0-FA308FAFE0F8}" dt="2025-02-05T17:40:40.995" v="25537"/>
        <pc:sldMkLst>
          <pc:docMk/>
          <pc:sldMk cId="916327830" sldId="2147481429"/>
        </pc:sldMkLst>
      </pc:sldChg>
      <pc:sldChg chg="addSp modSp add modAnim">
        <pc:chgData name="Shefali Oza" userId="b6d86925-c367-4057-9a73-a9633078c5cb" providerId="ADAL" clId="{974CC366-D2AB-2F42-84D0-FA308FAFE0F8}" dt="2025-01-28T12:55:50.992" v="6235"/>
        <pc:sldMkLst>
          <pc:docMk/>
          <pc:sldMk cId="3169970496" sldId="2147481430"/>
        </pc:sldMkLst>
      </pc:sldChg>
      <pc:sldChg chg="addSp modSp add mod modNotesTx">
        <pc:chgData name="Shefali Oza" userId="b6d86925-c367-4057-9a73-a9633078c5cb" providerId="ADAL" clId="{974CC366-D2AB-2F42-84D0-FA308FAFE0F8}" dt="2025-02-05T16:31:21.057" v="25524" actId="6549"/>
        <pc:sldMkLst>
          <pc:docMk/>
          <pc:sldMk cId="1212876658" sldId="2147481431"/>
        </pc:sldMkLst>
      </pc:sldChg>
      <pc:sldChg chg="add del">
        <pc:chgData name="Shefali Oza" userId="b6d86925-c367-4057-9a73-a9633078c5cb" providerId="ADAL" clId="{974CC366-D2AB-2F42-84D0-FA308FAFE0F8}" dt="2025-01-27T17:52:06.105" v="2332"/>
        <pc:sldMkLst>
          <pc:docMk/>
          <pc:sldMk cId="216676753" sldId="2147481432"/>
        </pc:sldMkLst>
      </pc:sldChg>
      <pc:sldChg chg="add del">
        <pc:chgData name="Shefali Oza" userId="b6d86925-c367-4057-9a73-a9633078c5cb" providerId="ADAL" clId="{974CC366-D2AB-2F42-84D0-FA308FAFE0F8}" dt="2025-01-27T17:51:27.372" v="2326"/>
        <pc:sldMkLst>
          <pc:docMk/>
          <pc:sldMk cId="1589627692" sldId="2147481432"/>
        </pc:sldMkLst>
      </pc:sldChg>
      <pc:sldChg chg="add del">
        <pc:chgData name="Shefali Oza" userId="b6d86925-c367-4057-9a73-a9633078c5cb" providerId="ADAL" clId="{974CC366-D2AB-2F42-84D0-FA308FAFE0F8}" dt="2025-01-27T17:51:51.598" v="2330"/>
        <pc:sldMkLst>
          <pc:docMk/>
          <pc:sldMk cId="2687609904" sldId="2147481432"/>
        </pc:sldMkLst>
      </pc:sldChg>
      <pc:sldChg chg="add del">
        <pc:chgData name="Shefali Oza" userId="b6d86925-c367-4057-9a73-a9633078c5cb" providerId="ADAL" clId="{974CC366-D2AB-2F42-84D0-FA308FAFE0F8}" dt="2025-01-27T17:51:45.077" v="2328"/>
        <pc:sldMkLst>
          <pc:docMk/>
          <pc:sldMk cId="2696508168" sldId="2147481432"/>
        </pc:sldMkLst>
      </pc:sldChg>
      <pc:sldChg chg="add del">
        <pc:chgData name="Shefali Oza" userId="b6d86925-c367-4057-9a73-a9633078c5cb" providerId="ADAL" clId="{974CC366-D2AB-2F42-84D0-FA308FAFE0F8}" dt="2025-01-28T03:18:30.563" v="4362" actId="2696"/>
        <pc:sldMkLst>
          <pc:docMk/>
          <pc:sldMk cId="3693729620" sldId="2147481432"/>
        </pc:sldMkLst>
      </pc:sldChg>
      <pc:sldChg chg="new del">
        <pc:chgData name="Shefali Oza" userId="b6d86925-c367-4057-9a73-a9633078c5cb" providerId="ADAL" clId="{974CC366-D2AB-2F42-84D0-FA308FAFE0F8}" dt="2025-01-27T20:39:09.972" v="2659" actId="2696"/>
        <pc:sldMkLst>
          <pc:docMk/>
          <pc:sldMk cId="1007350592" sldId="2147481433"/>
        </pc:sldMkLst>
      </pc:sldChg>
      <pc:sldChg chg="new del">
        <pc:chgData name="Shefali Oza" userId="b6d86925-c367-4057-9a73-a9633078c5cb" providerId="ADAL" clId="{974CC366-D2AB-2F42-84D0-FA308FAFE0F8}" dt="2025-01-27T20:34:51.491" v="2640" actId="2696"/>
        <pc:sldMkLst>
          <pc:docMk/>
          <pc:sldMk cId="1330391291" sldId="2147481433"/>
        </pc:sldMkLst>
      </pc:sldChg>
      <pc:sldChg chg="addSp modSp add del mod">
        <pc:chgData name="Shefali Oza" userId="b6d86925-c367-4057-9a73-a9633078c5cb" providerId="ADAL" clId="{974CC366-D2AB-2F42-84D0-FA308FAFE0F8}" dt="2025-01-27T20:48:57.918" v="2724" actId="2696"/>
        <pc:sldMkLst>
          <pc:docMk/>
          <pc:sldMk cId="3554077137" sldId="2147481433"/>
        </pc:sldMkLst>
      </pc:sldChg>
      <pc:sldChg chg="add del">
        <pc:chgData name="Shefali Oza" userId="b6d86925-c367-4057-9a73-a9633078c5cb" providerId="ADAL" clId="{974CC366-D2AB-2F42-84D0-FA308FAFE0F8}" dt="2025-01-27T20:41:27.662" v="2666"/>
        <pc:sldMkLst>
          <pc:docMk/>
          <pc:sldMk cId="282664078" sldId="2147481434"/>
        </pc:sldMkLst>
      </pc:sldChg>
      <pc:sldChg chg="addSp delSp modSp add mod modNotesTx">
        <pc:chgData name="Shefali Oza" userId="b6d86925-c367-4057-9a73-a9633078c5cb" providerId="ADAL" clId="{974CC366-D2AB-2F42-84D0-FA308FAFE0F8}" dt="2025-02-06T03:21:14.621" v="26796" actId="478"/>
        <pc:sldMkLst>
          <pc:docMk/>
          <pc:sldMk cId="1859634047" sldId="2147481434"/>
        </pc:sldMkLst>
      </pc:sldChg>
      <pc:sldChg chg="add del">
        <pc:chgData name="Shefali Oza" userId="b6d86925-c367-4057-9a73-a9633078c5cb" providerId="ADAL" clId="{974CC366-D2AB-2F42-84D0-FA308FAFE0F8}" dt="2025-01-27T20:41:27.662" v="2666"/>
        <pc:sldMkLst>
          <pc:docMk/>
          <pc:sldMk cId="934933580" sldId="2147481435"/>
        </pc:sldMkLst>
      </pc:sldChg>
      <pc:sldChg chg="addSp delSp modSp add del mod">
        <pc:chgData name="Shefali Oza" userId="b6d86925-c367-4057-9a73-a9633078c5cb" providerId="ADAL" clId="{974CC366-D2AB-2F42-84D0-FA308FAFE0F8}" dt="2025-02-03T15:38:46.415" v="20872" actId="2696"/>
        <pc:sldMkLst>
          <pc:docMk/>
          <pc:sldMk cId="1831443528" sldId="2147481435"/>
        </pc:sldMkLst>
      </pc:sldChg>
      <pc:sldChg chg="add del">
        <pc:chgData name="Shefali Oza" userId="b6d86925-c367-4057-9a73-a9633078c5cb" providerId="ADAL" clId="{974CC366-D2AB-2F42-84D0-FA308FAFE0F8}" dt="2025-01-27T20:44:58.681" v="2713" actId="2696"/>
        <pc:sldMkLst>
          <pc:docMk/>
          <pc:sldMk cId="1791077942" sldId="2147481436"/>
        </pc:sldMkLst>
      </pc:sldChg>
      <pc:sldChg chg="add del">
        <pc:chgData name="Shefali Oza" userId="b6d86925-c367-4057-9a73-a9633078c5cb" providerId="ADAL" clId="{974CC366-D2AB-2F42-84D0-FA308FAFE0F8}" dt="2025-01-27T20:44:58.690" v="2714" actId="2696"/>
        <pc:sldMkLst>
          <pc:docMk/>
          <pc:sldMk cId="16381536" sldId="2147481437"/>
        </pc:sldMkLst>
      </pc:sldChg>
      <pc:sldChg chg="add del">
        <pc:chgData name="Shefali Oza" userId="b6d86925-c367-4057-9a73-a9633078c5cb" providerId="ADAL" clId="{974CC366-D2AB-2F42-84D0-FA308FAFE0F8}" dt="2025-01-27T20:44:58.697" v="2715" actId="2696"/>
        <pc:sldMkLst>
          <pc:docMk/>
          <pc:sldMk cId="1987074138" sldId="2147481438"/>
        </pc:sldMkLst>
      </pc:sldChg>
      <pc:sldChg chg="new del">
        <pc:chgData name="Shefali Oza" userId="b6d86925-c367-4057-9a73-a9633078c5cb" providerId="ADAL" clId="{974CC366-D2AB-2F42-84D0-FA308FAFE0F8}" dt="2025-01-27T20:44:40.817" v="2693" actId="2696"/>
        <pc:sldMkLst>
          <pc:docMk/>
          <pc:sldMk cId="403950825" sldId="2147481439"/>
        </pc:sldMkLst>
      </pc:sldChg>
      <pc:sldChg chg="addSp delSp modSp add mod ord modNotesTx">
        <pc:chgData name="Shefali Oza" userId="b6d86925-c367-4057-9a73-a9633078c5cb" providerId="ADAL" clId="{974CC366-D2AB-2F42-84D0-FA308FAFE0F8}" dt="2025-02-03T14:59:13.355" v="18094" actId="11529"/>
        <pc:sldMkLst>
          <pc:docMk/>
          <pc:sldMk cId="1442799816" sldId="2147481439"/>
        </pc:sldMkLst>
      </pc:sldChg>
      <pc:sldChg chg="addSp delSp modSp add del mod modNotesTx">
        <pc:chgData name="Shefali Oza" userId="b6d86925-c367-4057-9a73-a9633078c5cb" providerId="ADAL" clId="{974CC366-D2AB-2F42-84D0-FA308FAFE0F8}" dt="2025-02-03T15:28:41.735" v="19864" actId="20577"/>
        <pc:sldMkLst>
          <pc:docMk/>
          <pc:sldMk cId="2280787750" sldId="2147481440"/>
        </pc:sldMkLst>
      </pc:sldChg>
      <pc:sldChg chg="delSp modSp add del mod modNotesTx">
        <pc:chgData name="Shefali Oza" userId="b6d86925-c367-4057-9a73-a9633078c5cb" providerId="ADAL" clId="{974CC366-D2AB-2F42-84D0-FA308FAFE0F8}" dt="2025-01-31T18:32:47.752" v="16062" actId="2696"/>
        <pc:sldMkLst>
          <pc:docMk/>
          <pc:sldMk cId="209533235" sldId="2147481441"/>
        </pc:sldMkLst>
      </pc:sldChg>
      <pc:sldChg chg="addSp delSp modSp new mod modNotesTx">
        <pc:chgData name="Shefali Oza" userId="b6d86925-c367-4057-9a73-a9633078c5cb" providerId="ADAL" clId="{974CC366-D2AB-2F42-84D0-FA308FAFE0F8}" dt="2025-01-29T04:06:19.646" v="13471" actId="478"/>
        <pc:sldMkLst>
          <pc:docMk/>
          <pc:sldMk cId="3162613219" sldId="2147481442"/>
        </pc:sldMkLst>
      </pc:sldChg>
      <pc:sldChg chg="new del">
        <pc:chgData name="Shefali Oza" userId="b6d86925-c367-4057-9a73-a9633078c5cb" providerId="ADAL" clId="{974CC366-D2AB-2F42-84D0-FA308FAFE0F8}" dt="2025-01-27T20:51:50.683" v="2728" actId="680"/>
        <pc:sldMkLst>
          <pc:docMk/>
          <pc:sldMk cId="4214662224" sldId="2147481442"/>
        </pc:sldMkLst>
      </pc:sldChg>
      <pc:sldChg chg="modSp add mod modNotesTx">
        <pc:chgData name="Shefali Oza" userId="b6d86925-c367-4057-9a73-a9633078c5cb" providerId="ADAL" clId="{974CC366-D2AB-2F42-84D0-FA308FAFE0F8}" dt="2025-01-29T04:14:58.309" v="14183" actId="207"/>
        <pc:sldMkLst>
          <pc:docMk/>
          <pc:sldMk cId="569426734" sldId="2147481443"/>
        </pc:sldMkLst>
      </pc:sldChg>
      <pc:sldChg chg="addSp modSp new mod modNotesTx">
        <pc:chgData name="Shefali Oza" userId="b6d86925-c367-4057-9a73-a9633078c5cb" providerId="ADAL" clId="{974CC366-D2AB-2F42-84D0-FA308FAFE0F8}" dt="2025-01-29T04:11:08.785" v="13488" actId="11529"/>
        <pc:sldMkLst>
          <pc:docMk/>
          <pc:sldMk cId="2734067288" sldId="2147481444"/>
        </pc:sldMkLst>
      </pc:sldChg>
      <pc:sldChg chg="addSp delSp modSp add mod modNotesTx">
        <pc:chgData name="Shefali Oza" userId="b6d86925-c367-4057-9a73-a9633078c5cb" providerId="ADAL" clId="{974CC366-D2AB-2F42-84D0-FA308FAFE0F8}" dt="2025-01-28T12:55:40.690" v="6228" actId="11529"/>
        <pc:sldMkLst>
          <pc:docMk/>
          <pc:sldMk cId="1205807255" sldId="2147481445"/>
        </pc:sldMkLst>
      </pc:sldChg>
      <pc:sldChg chg="addSp delSp modSp add mod modNotesTx">
        <pc:chgData name="Shefali Oza" userId="b6d86925-c367-4057-9a73-a9633078c5cb" providerId="ADAL" clId="{974CC366-D2AB-2F42-84D0-FA308FAFE0F8}" dt="2025-01-28T13:07:47.820" v="7749" actId="20577"/>
        <pc:sldMkLst>
          <pc:docMk/>
          <pc:sldMk cId="1124383892" sldId="2147481446"/>
        </pc:sldMkLst>
      </pc:sldChg>
      <pc:sldChg chg="delSp modSp add del mod modNotesTx">
        <pc:chgData name="Shefali Oza" userId="b6d86925-c367-4057-9a73-a9633078c5cb" providerId="ADAL" clId="{974CC366-D2AB-2F42-84D0-FA308FAFE0F8}" dt="2025-02-06T03:05:18.574" v="25672" actId="478"/>
        <pc:sldMkLst>
          <pc:docMk/>
          <pc:sldMk cId="3378831884" sldId="2147481447"/>
        </pc:sldMkLst>
      </pc:sldChg>
      <pc:sldChg chg="add">
        <pc:chgData name="Shefali Oza" userId="b6d86925-c367-4057-9a73-a9633078c5cb" providerId="ADAL" clId="{974CC366-D2AB-2F42-84D0-FA308FAFE0F8}" dt="2025-01-28T03:18:29.339" v="4361"/>
        <pc:sldMkLst>
          <pc:docMk/>
          <pc:sldMk cId="2445388910" sldId="2147481448"/>
        </pc:sldMkLst>
      </pc:sldChg>
      <pc:sldChg chg="addSp modSp add mod modNotesTx">
        <pc:chgData name="Shefali Oza" userId="b6d86925-c367-4057-9a73-a9633078c5cb" providerId="ADAL" clId="{974CC366-D2AB-2F42-84D0-FA308FAFE0F8}" dt="2025-02-05T16:32:12.393" v="25536" actId="20577"/>
        <pc:sldMkLst>
          <pc:docMk/>
          <pc:sldMk cId="1067816865" sldId="2147481449"/>
        </pc:sldMkLst>
      </pc:sldChg>
      <pc:sldChg chg="addSp modSp new del mod">
        <pc:chgData name="Shefali Oza" userId="b6d86925-c367-4057-9a73-a9633078c5cb" providerId="ADAL" clId="{974CC366-D2AB-2F42-84D0-FA308FAFE0F8}" dt="2025-01-28T03:26:25.958" v="4814" actId="2696"/>
        <pc:sldMkLst>
          <pc:docMk/>
          <pc:sldMk cId="2202065015" sldId="2147481449"/>
        </pc:sldMkLst>
      </pc:sldChg>
      <pc:sldChg chg="add del">
        <pc:chgData name="Shefali Oza" userId="b6d86925-c367-4057-9a73-a9633078c5cb" providerId="ADAL" clId="{974CC366-D2AB-2F42-84D0-FA308FAFE0F8}" dt="2025-01-28T03:19:44.034" v="4464"/>
        <pc:sldMkLst>
          <pc:docMk/>
          <pc:sldMk cId="3576122184" sldId="2147481449"/>
        </pc:sldMkLst>
      </pc:sldChg>
      <pc:sldChg chg="add del">
        <pc:chgData name="Shefali Oza" userId="b6d86925-c367-4057-9a73-a9633078c5cb" providerId="ADAL" clId="{974CC366-D2AB-2F42-84D0-FA308FAFE0F8}" dt="2025-01-28T03:19:49.730" v="4466" actId="2696"/>
        <pc:sldMkLst>
          <pc:docMk/>
          <pc:sldMk cId="3949402929" sldId="2147481449"/>
        </pc:sldMkLst>
      </pc:sldChg>
      <pc:sldChg chg="add del">
        <pc:chgData name="Shefali Oza" userId="b6d86925-c367-4057-9a73-a9633078c5cb" providerId="ADAL" clId="{974CC366-D2AB-2F42-84D0-FA308FAFE0F8}" dt="2025-01-31T18:54:52.578" v="17979" actId="2696"/>
        <pc:sldMkLst>
          <pc:docMk/>
          <pc:sldMk cId="2968987282" sldId="2147481450"/>
        </pc:sldMkLst>
      </pc:sldChg>
      <pc:sldChg chg="modSp add del mod">
        <pc:chgData name="Shefali Oza" userId="b6d86925-c367-4057-9a73-a9633078c5cb" providerId="ADAL" clId="{974CC366-D2AB-2F42-84D0-FA308FAFE0F8}" dt="2025-01-28T03:51:22.404" v="5572" actId="2696"/>
        <pc:sldMkLst>
          <pc:docMk/>
          <pc:sldMk cId="3118127887" sldId="2147481450"/>
        </pc:sldMkLst>
      </pc:sldChg>
      <pc:sldChg chg="addSp delSp modSp add mod modNotesTx">
        <pc:chgData name="Shefali Oza" userId="b6d86925-c367-4057-9a73-a9633078c5cb" providerId="ADAL" clId="{974CC366-D2AB-2F42-84D0-FA308FAFE0F8}" dt="2025-02-03T15:29:28.402" v="19902" actId="20577"/>
        <pc:sldMkLst>
          <pc:docMk/>
          <pc:sldMk cId="2970027100" sldId="2147481451"/>
        </pc:sldMkLst>
      </pc:sldChg>
      <pc:sldChg chg="delSp modSp add del mod">
        <pc:chgData name="Shefali Oza" userId="b6d86925-c367-4057-9a73-a9633078c5cb" providerId="ADAL" clId="{974CC366-D2AB-2F42-84D0-FA308FAFE0F8}" dt="2025-02-05T15:54:47.290" v="25463" actId="2696"/>
        <pc:sldMkLst>
          <pc:docMk/>
          <pc:sldMk cId="4176802096" sldId="2147481452"/>
        </pc:sldMkLst>
      </pc:sldChg>
      <pc:sldChg chg="addSp delSp modSp add mod ord modNotesTx">
        <pc:chgData name="Shefali Oza" userId="b6d86925-c367-4057-9a73-a9633078c5cb" providerId="ADAL" clId="{974CC366-D2AB-2F42-84D0-FA308FAFE0F8}" dt="2025-01-30T21:19:13.116" v="14456" actId="11529"/>
        <pc:sldMkLst>
          <pc:docMk/>
          <pc:sldMk cId="1438057907" sldId="2147481453"/>
        </pc:sldMkLst>
      </pc:sldChg>
      <pc:sldChg chg="addSp delSp modSp add mod modAnim modNotesTx">
        <pc:chgData name="Shefali Oza" userId="b6d86925-c367-4057-9a73-a9633078c5cb" providerId="ADAL" clId="{974CC366-D2AB-2F42-84D0-FA308FAFE0F8}" dt="2025-02-06T03:34:37.649" v="27870" actId="20577"/>
        <pc:sldMkLst>
          <pc:docMk/>
          <pc:sldMk cId="1703805322" sldId="2147481454"/>
        </pc:sldMkLst>
      </pc:sldChg>
      <pc:sldChg chg="addSp delSp modSp add mod modAnim modNotesTx">
        <pc:chgData name="Shefali Oza" userId="b6d86925-c367-4057-9a73-a9633078c5cb" providerId="ADAL" clId="{974CC366-D2AB-2F42-84D0-FA308FAFE0F8}" dt="2025-02-06T03:31:23.332" v="27712" actId="478"/>
        <pc:sldMkLst>
          <pc:docMk/>
          <pc:sldMk cId="123477651" sldId="2147481455"/>
        </pc:sldMkLst>
      </pc:sldChg>
      <pc:sldChg chg="modSp add del mod">
        <pc:chgData name="Shefali Oza" userId="b6d86925-c367-4057-9a73-a9633078c5cb" providerId="ADAL" clId="{974CC366-D2AB-2F42-84D0-FA308FAFE0F8}" dt="2025-01-30T21:39:44.207" v="15531"/>
        <pc:sldMkLst>
          <pc:docMk/>
          <pc:sldMk cId="2308476893" sldId="2147481456"/>
        </pc:sldMkLst>
      </pc:sldChg>
      <pc:sldChg chg="modSp add mod modNotesTx">
        <pc:chgData name="Shefali Oza" userId="b6d86925-c367-4057-9a73-a9633078c5cb" providerId="ADAL" clId="{974CC366-D2AB-2F42-84D0-FA308FAFE0F8}" dt="2025-02-05T16:31:45.303" v="25528" actId="20577"/>
        <pc:sldMkLst>
          <pc:docMk/>
          <pc:sldMk cId="2614381195" sldId="2147481456"/>
        </pc:sldMkLst>
      </pc:sldChg>
      <pc:sldChg chg="addSp modSp add del mod delAnim modNotesTx">
        <pc:chgData name="Shefali Oza" userId="b6d86925-c367-4057-9a73-a9633078c5cb" providerId="ADAL" clId="{974CC366-D2AB-2F42-84D0-FA308FAFE0F8}" dt="2025-01-31T18:37:56.293" v="16524" actId="2696"/>
        <pc:sldMkLst>
          <pc:docMk/>
          <pc:sldMk cId="3498827623" sldId="2147481457"/>
        </pc:sldMkLst>
      </pc:sldChg>
      <pc:sldChg chg="addSp modSp add mod modNotesTx">
        <pc:chgData name="Shefali Oza" userId="b6d86925-c367-4057-9a73-a9633078c5cb" providerId="ADAL" clId="{974CC366-D2AB-2F42-84D0-FA308FAFE0F8}" dt="2025-01-31T18:41:05.516" v="16973"/>
        <pc:sldMkLst>
          <pc:docMk/>
          <pc:sldMk cId="1921951158" sldId="2147481458"/>
        </pc:sldMkLst>
      </pc:sldChg>
      <pc:sldChg chg="add del">
        <pc:chgData name="Shefali Oza" userId="b6d86925-c367-4057-9a73-a9633078c5cb" providerId="ADAL" clId="{974CC366-D2AB-2F42-84D0-FA308FAFE0F8}" dt="2025-02-03T15:07:18.268" v="18222" actId="2696"/>
        <pc:sldMkLst>
          <pc:docMk/>
          <pc:sldMk cId="1346413370" sldId="2147481459"/>
        </pc:sldMkLst>
      </pc:sldChg>
      <pc:sldChg chg="add del">
        <pc:chgData name="Shefali Oza" userId="b6d86925-c367-4057-9a73-a9633078c5cb" providerId="ADAL" clId="{974CC366-D2AB-2F42-84D0-FA308FAFE0F8}" dt="2025-02-03T15:26:22.891" v="19491" actId="2696"/>
        <pc:sldMkLst>
          <pc:docMk/>
          <pc:sldMk cId="1892890122" sldId="2147481459"/>
        </pc:sldMkLst>
      </pc:sldChg>
      <pc:sldChg chg="add del">
        <pc:chgData name="Shefali Oza" userId="b6d86925-c367-4057-9a73-a9633078c5cb" providerId="ADAL" clId="{974CC366-D2AB-2F42-84D0-FA308FAFE0F8}" dt="2025-02-03T15:07:19.739" v="18223" actId="2696"/>
        <pc:sldMkLst>
          <pc:docMk/>
          <pc:sldMk cId="2144761356" sldId="2147481460"/>
        </pc:sldMkLst>
      </pc:sldChg>
      <pc:sldChg chg="modSp add mod modNotesTx">
        <pc:chgData name="Shefali Oza" userId="b6d86925-c367-4057-9a73-a9633078c5cb" providerId="ADAL" clId="{974CC366-D2AB-2F42-84D0-FA308FAFE0F8}" dt="2025-02-03T15:33:12.892" v="20351" actId="20577"/>
        <pc:sldMkLst>
          <pc:docMk/>
          <pc:sldMk cId="2545578653" sldId="2147481460"/>
        </pc:sldMkLst>
      </pc:sldChg>
      <pc:sldChg chg="modSp add del mod">
        <pc:chgData name="Shefali Oza" userId="b6d86925-c367-4057-9a73-a9633078c5cb" providerId="ADAL" clId="{974CC366-D2AB-2F42-84D0-FA308FAFE0F8}" dt="2025-02-05T15:54:43.570" v="25462" actId="2696"/>
        <pc:sldMkLst>
          <pc:docMk/>
          <pc:sldMk cId="3393538325" sldId="2147481461"/>
        </pc:sldMkLst>
      </pc:sldChg>
      <pc:sldChg chg="modSp add mod modNotesTx">
        <pc:chgData name="Shefali Oza" userId="b6d86925-c367-4057-9a73-a9633078c5cb" providerId="ADAL" clId="{974CC366-D2AB-2F42-84D0-FA308FAFE0F8}" dt="2025-02-07T00:24:23.052" v="28775" actId="20577"/>
        <pc:sldMkLst>
          <pc:docMk/>
          <pc:sldMk cId="2520067028" sldId="2147481464"/>
        </pc:sldMkLst>
      </pc:sldChg>
      <pc:sldChg chg="addSp delSp modSp mod">
        <pc:chgData name="Shefali Oza" userId="b6d86925-c367-4057-9a73-a9633078c5cb" providerId="ADAL" clId="{974CC366-D2AB-2F42-84D0-FA308FAFE0F8}" dt="2025-02-06T03:24:06.652" v="26936" actId="21"/>
        <pc:sldMkLst>
          <pc:docMk/>
          <pc:sldMk cId="19463089" sldId="2147481470"/>
        </pc:sldMkLst>
      </pc:sldChg>
    </pc:docChg>
  </pc:docChgLst>
  <pc:docChgLst>
    <pc:chgData name="Shefali Oza" userId="b6d86925-c367-4057-9a73-a9633078c5cb" providerId="ADAL" clId="{DE763555-020A-F849-9173-D5E66C2846BD}"/>
    <pc:docChg chg="undo custSel addSld delSld modSld modSection">
      <pc:chgData name="Shefali Oza" userId="b6d86925-c367-4057-9a73-a9633078c5cb" providerId="ADAL" clId="{DE763555-020A-F849-9173-D5E66C2846BD}" dt="2025-01-24T23:06:46.222" v="1580" actId="2056"/>
      <pc:docMkLst>
        <pc:docMk/>
      </pc:docMkLst>
      <pc:sldChg chg="del mod modShow">
        <pc:chgData name="Shefali Oza" userId="b6d86925-c367-4057-9a73-a9633078c5cb" providerId="ADAL" clId="{DE763555-020A-F849-9173-D5E66C2846BD}" dt="2025-01-17T22:29:39.432" v="1248" actId="2696"/>
        <pc:sldMkLst>
          <pc:docMk/>
          <pc:sldMk cId="3709726639" sldId="284"/>
        </pc:sldMkLst>
      </pc:sldChg>
      <pc:sldChg chg="mod modShow">
        <pc:chgData name="Shefali Oza" userId="b6d86925-c367-4057-9a73-a9633078c5cb" providerId="ADAL" clId="{DE763555-020A-F849-9173-D5E66C2846BD}" dt="2025-01-17T16:22:52.876" v="1" actId="729"/>
        <pc:sldMkLst>
          <pc:docMk/>
          <pc:sldMk cId="988625258" sldId="2145705784"/>
        </pc:sldMkLst>
      </pc:sldChg>
      <pc:sldChg chg="delSp modSp mod">
        <pc:chgData name="Shefali Oza" userId="b6d86925-c367-4057-9a73-a9633078c5cb" providerId="ADAL" clId="{DE763555-020A-F849-9173-D5E66C2846BD}" dt="2025-01-17T22:25:00.607" v="1187" actId="478"/>
        <pc:sldMkLst>
          <pc:docMk/>
          <pc:sldMk cId="2714141053" sldId="2145705793"/>
        </pc:sldMkLst>
      </pc:sldChg>
      <pc:sldChg chg="modNotesTx">
        <pc:chgData name="Shefali Oza" userId="b6d86925-c367-4057-9a73-a9633078c5cb" providerId="ADAL" clId="{DE763555-020A-F849-9173-D5E66C2846BD}" dt="2025-01-17T16:32:46.915" v="938" actId="20577"/>
        <pc:sldMkLst>
          <pc:docMk/>
          <pc:sldMk cId="4229499426" sldId="2145705809"/>
        </pc:sldMkLst>
      </pc:sldChg>
      <pc:sldChg chg="addSp delSp modSp add modNotesTx">
        <pc:chgData name="Shefali Oza" userId="b6d86925-c367-4057-9a73-a9633078c5cb" providerId="ADAL" clId="{DE763555-020A-F849-9173-D5E66C2846BD}" dt="2025-01-17T22:31:33.073" v="1520"/>
        <pc:sldMkLst>
          <pc:docMk/>
          <pc:sldMk cId="2064225488" sldId="2145705904"/>
        </pc:sldMkLst>
      </pc:sldChg>
      <pc:sldChg chg="modNotesTx">
        <pc:chgData name="Shefali Oza" userId="b6d86925-c367-4057-9a73-a9633078c5cb" providerId="ADAL" clId="{DE763555-020A-F849-9173-D5E66C2846BD}" dt="2025-01-17T16:34:23.248" v="1004" actId="20577"/>
        <pc:sldMkLst>
          <pc:docMk/>
          <pc:sldMk cId="3298706404" sldId="2147480460"/>
        </pc:sldMkLst>
      </pc:sldChg>
      <pc:sldChg chg="modNotesTx">
        <pc:chgData name="Shefali Oza" userId="b6d86925-c367-4057-9a73-a9633078c5cb" providerId="ADAL" clId="{DE763555-020A-F849-9173-D5E66C2846BD}" dt="2025-01-17T22:32:32.136" v="1579" actId="6549"/>
        <pc:sldMkLst>
          <pc:docMk/>
          <pc:sldMk cId="2531928082" sldId="2147480519"/>
        </pc:sldMkLst>
      </pc:sldChg>
      <pc:sldChg chg="addSp modSp modNotesTx">
        <pc:chgData name="Shefali Oza" userId="b6d86925-c367-4057-9a73-a9633078c5cb" providerId="ADAL" clId="{DE763555-020A-F849-9173-D5E66C2846BD}" dt="2025-01-17T22:31:50.056" v="1559" actId="6549"/>
        <pc:sldMkLst>
          <pc:docMk/>
          <pc:sldMk cId="1483953649" sldId="2147480542"/>
        </pc:sldMkLst>
      </pc:sldChg>
      <pc:sldChg chg="addSp modSp add mod modNotesTx">
        <pc:chgData name="Shefali Oza" userId="b6d86925-c367-4057-9a73-a9633078c5cb" providerId="ADAL" clId="{DE763555-020A-F849-9173-D5E66C2846BD}" dt="2025-01-17T22:31:30.218" v="1518" actId="1076"/>
        <pc:sldMkLst>
          <pc:docMk/>
          <pc:sldMk cId="3158156056" sldId="2147480546"/>
        </pc:sldMkLst>
      </pc:sldChg>
      <pc:sldChg chg="add">
        <pc:chgData name="Shefali Oza" userId="b6d86925-c367-4057-9a73-a9633078c5cb" providerId="ADAL" clId="{DE763555-020A-F849-9173-D5E66C2846BD}" dt="2025-01-17T16:22:47.145" v="0"/>
        <pc:sldMkLst>
          <pc:docMk/>
          <pc:sldMk cId="3166591586" sldId="2147480560"/>
        </pc:sldMkLst>
      </pc:sldChg>
      <pc:sldChg chg="modNotesTx">
        <pc:chgData name="Shefali Oza" userId="b6d86925-c367-4057-9a73-a9633078c5cb" providerId="ADAL" clId="{DE763555-020A-F849-9173-D5E66C2846BD}" dt="2025-01-17T16:35:11.830" v="1185" actId="20577"/>
        <pc:sldMkLst>
          <pc:docMk/>
          <pc:sldMk cId="4203309374" sldId="2147480601"/>
        </pc:sldMkLst>
      </pc:sldChg>
      <pc:sldChg chg="modCm">
        <pc:chgData name="Shefali Oza" userId="b6d86925-c367-4057-9a73-a9633078c5cb" providerId="ADAL" clId="{DE763555-020A-F849-9173-D5E66C2846BD}" dt="2025-01-24T23:06:46.222" v="1580" actId="2056"/>
        <pc:sldMkLst>
          <pc:docMk/>
          <pc:sldMk cId="1454040348" sldId="2147481397"/>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DE763555-020A-F849-9173-D5E66C2846BD}" dt="2025-01-24T23:06:46.222" v="1580" actId="2056"/>
              <pc2:cmMkLst xmlns:pc2="http://schemas.microsoft.com/office/powerpoint/2019/9/main/command">
                <pc:docMk/>
                <pc:sldMk cId="1454040348" sldId="2147481397"/>
                <pc2:cmMk id="{9A58C7AB-8506-1D47-9B21-E8835CFABE7A}"/>
              </pc2:cmMkLst>
            </pc226:cmChg>
          </p:ext>
        </pc:extLst>
      </pc:sldChg>
    </pc:docChg>
  </pc:docChgLst>
  <pc:docChgLst>
    <pc:chgData name="Marie Deveaux" userId="S::mdeveaux@rtsl.org::9fc0be8f-9df8-4ccb-8fb2-ba99b4811463" providerId="AD" clId="Web-{AFED7096-D929-65ED-3F27-43728E39BDF1}"/>
    <pc:docChg chg="addSld delSld modSld sldOrd modSection">
      <pc:chgData name="Marie Deveaux" userId="S::mdeveaux@rtsl.org::9fc0be8f-9df8-4ccb-8fb2-ba99b4811463" providerId="AD" clId="Web-{AFED7096-D929-65ED-3F27-43728E39BDF1}" dt="2025-01-24T23:13:31.705" v="578" actId="1076"/>
      <pc:docMkLst>
        <pc:docMk/>
      </pc:docMkLst>
      <pc:sldChg chg="modSp">
        <pc:chgData name="Marie Deveaux" userId="S::mdeveaux@rtsl.org::9fc0be8f-9df8-4ccb-8fb2-ba99b4811463" providerId="AD" clId="Web-{AFED7096-D929-65ED-3F27-43728E39BDF1}" dt="2025-01-24T23:13:22.158" v="576" actId="1076"/>
        <pc:sldMkLst>
          <pc:docMk/>
          <pc:sldMk cId="1598004526" sldId="2147480543"/>
        </pc:sldMkLst>
      </pc:sldChg>
      <pc:sldChg chg="modSp">
        <pc:chgData name="Marie Deveaux" userId="S::mdeveaux@rtsl.org::9fc0be8f-9df8-4ccb-8fb2-ba99b4811463" providerId="AD" clId="Web-{AFED7096-D929-65ED-3F27-43728E39BDF1}" dt="2025-01-24T23:13:31.705" v="578" actId="1076"/>
        <pc:sldMkLst>
          <pc:docMk/>
          <pc:sldMk cId="3158156056" sldId="2147480546"/>
        </pc:sldMkLst>
      </pc:sldChg>
      <pc:sldChg chg="del">
        <pc:chgData name="Marie Deveaux" userId="S::mdeveaux@rtsl.org::9fc0be8f-9df8-4ccb-8fb2-ba99b4811463" providerId="AD" clId="Web-{AFED7096-D929-65ED-3F27-43728E39BDF1}" dt="2025-01-24T23:05:25.331" v="515"/>
        <pc:sldMkLst>
          <pc:docMk/>
          <pc:sldMk cId="225528398" sldId="2147480599"/>
        </pc:sldMkLst>
      </pc:sldChg>
      <pc:sldChg chg="addSp delSp modSp">
        <pc:chgData name="Marie Deveaux" userId="S::mdeveaux@rtsl.org::9fc0be8f-9df8-4ccb-8fb2-ba99b4811463" providerId="AD" clId="Web-{AFED7096-D929-65ED-3F27-43728E39BDF1}" dt="2025-01-24T23:11:54.468" v="564"/>
        <pc:sldMkLst>
          <pc:docMk/>
          <pc:sldMk cId="303973958" sldId="2147480691"/>
        </pc:sldMkLst>
      </pc:sldChg>
      <pc:sldChg chg="mod ord modShow">
        <pc:chgData name="Marie Deveaux" userId="S::mdeveaux@rtsl.org::9fc0be8f-9df8-4ccb-8fb2-ba99b4811463" providerId="AD" clId="Web-{AFED7096-D929-65ED-3F27-43728E39BDF1}" dt="2025-01-24T23:03:07.076" v="500"/>
        <pc:sldMkLst>
          <pc:docMk/>
          <pc:sldMk cId="1170806320" sldId="2147480713"/>
        </pc:sldMkLst>
      </pc:sldChg>
      <pc:sldChg chg="delSp modSp">
        <pc:chgData name="Marie Deveaux" userId="S::mdeveaux@rtsl.org::9fc0be8f-9df8-4ccb-8fb2-ba99b4811463" providerId="AD" clId="Web-{AFED7096-D929-65ED-3F27-43728E39BDF1}" dt="2025-01-24T23:04:23.891" v="511"/>
        <pc:sldMkLst>
          <pc:docMk/>
          <pc:sldMk cId="3337162292" sldId="2147480914"/>
        </pc:sldMkLst>
      </pc:sldChg>
      <pc:sldChg chg="del">
        <pc:chgData name="Marie Deveaux" userId="S::mdeveaux@rtsl.org::9fc0be8f-9df8-4ccb-8fb2-ba99b4811463" providerId="AD" clId="Web-{AFED7096-D929-65ED-3F27-43728E39BDF1}" dt="2025-01-24T23:05:17.502" v="512"/>
        <pc:sldMkLst>
          <pc:docMk/>
          <pc:sldMk cId="2877605693" sldId="2147481396"/>
        </pc:sldMkLst>
      </pc:sldChg>
      <pc:sldChg chg="delSp add del">
        <pc:chgData name="Marie Deveaux" userId="S::mdeveaux@rtsl.org::9fc0be8f-9df8-4ccb-8fb2-ba99b4811463" providerId="AD" clId="Web-{AFED7096-D929-65ED-3F27-43728E39BDF1}" dt="2025-01-24T23:05:31.003" v="516"/>
        <pc:sldMkLst>
          <pc:docMk/>
          <pc:sldMk cId="1454040348" sldId="2147481397"/>
        </pc:sldMkLst>
      </pc:sldChg>
      <pc:sldChg chg="addSp delSp modSp">
        <pc:chgData name="Marie Deveaux" userId="S::mdeveaux@rtsl.org::9fc0be8f-9df8-4ccb-8fb2-ba99b4811463" providerId="AD" clId="Web-{AFED7096-D929-65ED-3F27-43728E39BDF1}" dt="2025-01-24T22:47:07.985" v="148"/>
        <pc:sldMkLst>
          <pc:docMk/>
          <pc:sldMk cId="3675091316" sldId="2147481403"/>
        </pc:sldMkLst>
      </pc:sldChg>
      <pc:sldChg chg="addSp delSp modSp">
        <pc:chgData name="Marie Deveaux" userId="S::mdeveaux@rtsl.org::9fc0be8f-9df8-4ccb-8fb2-ba99b4811463" providerId="AD" clId="Web-{AFED7096-D929-65ED-3F27-43728E39BDF1}" dt="2025-01-24T22:46:56" v="146"/>
        <pc:sldMkLst>
          <pc:docMk/>
          <pc:sldMk cId="1781040607" sldId="2147481404"/>
        </pc:sldMkLst>
      </pc:sldChg>
      <pc:sldChg chg="addSp delSp modSp add del replId addAnim delAnim">
        <pc:chgData name="Marie Deveaux" userId="S::mdeveaux@rtsl.org::9fc0be8f-9df8-4ccb-8fb2-ba99b4811463" providerId="AD" clId="Web-{AFED7096-D929-65ED-3F27-43728E39BDF1}" dt="2025-01-24T23:02:53.748" v="498"/>
        <pc:sldMkLst>
          <pc:docMk/>
          <pc:sldMk cId="4247881977" sldId="2147481405"/>
        </pc:sldMkLst>
      </pc:sldChg>
      <pc:sldChg chg="addSp delSp modSp new addAnim delAnim">
        <pc:chgData name="Marie Deveaux" userId="S::mdeveaux@rtsl.org::9fc0be8f-9df8-4ccb-8fb2-ba99b4811463" providerId="AD" clId="Web-{AFED7096-D929-65ED-3F27-43728E39BDF1}" dt="2025-01-24T23:02:25.356" v="497" actId="1076"/>
        <pc:sldMkLst>
          <pc:docMk/>
          <pc:sldMk cId="325933951" sldId="2147481406"/>
        </pc:sldMkLst>
      </pc:sldChg>
    </pc:docChg>
  </pc:docChgLst>
  <pc:docChgLst>
    <pc:chgData name="pxi6@cdc.gov" userId="S::urn:spo:guest#pxi6@cdc.gov::" providerId="AD" clId="Web-{6E8888A4-372F-8E45-5A6C-7EB122ECB9DD}"/>
    <pc:docChg chg="addSld delSld modSld">
      <pc:chgData name="pxi6@cdc.gov" userId="S::urn:spo:guest#pxi6@cdc.gov::" providerId="AD" clId="Web-{6E8888A4-372F-8E45-5A6C-7EB122ECB9DD}" dt="2024-08-19T09:34:43.188" v="84"/>
      <pc:docMkLst>
        <pc:docMk/>
      </pc:docMkLst>
      <pc:sldChg chg="del">
        <pc:chgData name="pxi6@cdc.gov" userId="S::urn:spo:guest#pxi6@cdc.gov::" providerId="AD" clId="Web-{6E8888A4-372F-8E45-5A6C-7EB122ECB9DD}" dt="2024-08-18T05:32:40.169" v="8"/>
        <pc:sldMkLst>
          <pc:docMk/>
          <pc:sldMk cId="1371621767" sldId="330"/>
        </pc:sldMkLst>
      </pc:sldChg>
      <pc:sldChg chg="modSp">
        <pc:chgData name="pxi6@cdc.gov" userId="S::urn:spo:guest#pxi6@cdc.gov::" providerId="AD" clId="Web-{6E8888A4-372F-8E45-5A6C-7EB122ECB9DD}" dt="2024-08-18T05:32:31.669" v="7"/>
        <pc:sldMkLst>
          <pc:docMk/>
          <pc:sldMk cId="1553399931" sldId="689"/>
        </pc:sldMkLst>
      </pc:sldChg>
      <pc:sldChg chg="modSp">
        <pc:chgData name="pxi6@cdc.gov" userId="S::urn:spo:guest#pxi6@cdc.gov::" providerId="AD" clId="Web-{6E8888A4-372F-8E45-5A6C-7EB122ECB9DD}" dt="2024-08-19T09:34:43.188" v="84"/>
        <pc:sldMkLst>
          <pc:docMk/>
          <pc:sldMk cId="28085949" sldId="764"/>
        </pc:sldMkLst>
      </pc:sldChg>
      <pc:sldChg chg="modSp">
        <pc:chgData name="pxi6@cdc.gov" userId="S::urn:spo:guest#pxi6@cdc.gov::" providerId="AD" clId="Web-{6E8888A4-372F-8E45-5A6C-7EB122ECB9DD}" dt="2024-08-18T05:32:09.512" v="5" actId="20577"/>
        <pc:sldMkLst>
          <pc:docMk/>
          <pc:sldMk cId="3588436117" sldId="774"/>
        </pc:sldMkLst>
      </pc:sldChg>
      <pc:sldChg chg="mod modShow">
        <pc:chgData name="pxi6@cdc.gov" userId="S::urn:spo:guest#pxi6@cdc.gov::" providerId="AD" clId="Web-{6E8888A4-372F-8E45-5A6C-7EB122ECB9DD}" dt="2024-08-19T01:52:49.923" v="9"/>
        <pc:sldMkLst>
          <pc:docMk/>
          <pc:sldMk cId="1813923360" sldId="2145706067"/>
        </pc:sldMkLst>
      </pc:sldChg>
      <pc:sldChg chg="mod modShow">
        <pc:chgData name="pxi6@cdc.gov" userId="S::urn:spo:guest#pxi6@cdc.gov::" providerId="AD" clId="Web-{6E8888A4-372F-8E45-5A6C-7EB122ECB9DD}" dt="2024-08-18T03:56:55.760" v="0"/>
        <pc:sldMkLst>
          <pc:docMk/>
          <pc:sldMk cId="1703488151" sldId="2147481143"/>
        </pc:sldMkLst>
      </pc:sldChg>
      <pc:sldChg chg="modSp add replId">
        <pc:chgData name="pxi6@cdc.gov" userId="S::urn:spo:guest#pxi6@cdc.gov::" providerId="AD" clId="Web-{6E8888A4-372F-8E45-5A6C-7EB122ECB9DD}" dt="2024-08-19T02:25:07.155" v="47" actId="20577"/>
        <pc:sldMkLst>
          <pc:docMk/>
          <pc:sldMk cId="405082640" sldId="2147481219"/>
        </pc:sldMkLst>
      </pc:sldChg>
      <pc:sldChg chg="add replId">
        <pc:chgData name="pxi6@cdc.gov" userId="S::urn:spo:guest#pxi6@cdc.gov::" providerId="AD" clId="Web-{6E8888A4-372F-8E45-5A6C-7EB122ECB9DD}" dt="2024-08-19T02:29:36.219" v="48"/>
        <pc:sldMkLst>
          <pc:docMk/>
          <pc:sldMk cId="2492670684" sldId="2147481220"/>
        </pc:sldMkLst>
      </pc:sldChg>
    </pc:docChg>
  </pc:docChgLst>
  <pc:docChgLst>
    <pc:chgData name="Marie Deveaux" userId="S::mdeveaux@rtsl.org::9fc0be8f-9df8-4ccb-8fb2-ba99b4811463" providerId="AD" clId="Web-{68BC5179-1E2B-9753-CA6A-664812272238}"/>
    <pc:docChg chg="modSld">
      <pc:chgData name="Marie Deveaux" userId="S::mdeveaux@rtsl.org::9fc0be8f-9df8-4ccb-8fb2-ba99b4811463" providerId="AD" clId="Web-{68BC5179-1E2B-9753-CA6A-664812272238}" dt="2025-02-26T14:41:03.855" v="11" actId="20577"/>
      <pc:docMkLst>
        <pc:docMk/>
      </pc:docMkLst>
      <pc:sldChg chg="modSp">
        <pc:chgData name="Marie Deveaux" userId="S::mdeveaux@rtsl.org::9fc0be8f-9df8-4ccb-8fb2-ba99b4811463" providerId="AD" clId="Web-{68BC5179-1E2B-9753-CA6A-664812272238}" dt="2025-02-26T14:41:03.855" v="11" actId="20577"/>
        <pc:sldMkLst>
          <pc:docMk/>
          <pc:sldMk cId="2950782117" sldId="2145705831"/>
        </pc:sldMkLst>
        <pc:spChg chg="mod">
          <ac:chgData name="Marie Deveaux" userId="S::mdeveaux@rtsl.org::9fc0be8f-9df8-4ccb-8fb2-ba99b4811463" providerId="AD" clId="Web-{68BC5179-1E2B-9753-CA6A-664812272238}" dt="2025-02-26T14:32:59.527" v="0" actId="20577"/>
          <ac:spMkLst>
            <pc:docMk/>
            <pc:sldMk cId="2950782117" sldId="2145705831"/>
            <ac:spMk id="3" creationId="{F3983394-FDBD-2DB4-4686-3809CCDF8B86}"/>
          </ac:spMkLst>
        </pc:spChg>
        <pc:spChg chg="mod">
          <ac:chgData name="Marie Deveaux" userId="S::mdeveaux@rtsl.org::9fc0be8f-9df8-4ccb-8fb2-ba99b4811463" providerId="AD" clId="Web-{68BC5179-1E2B-9753-CA6A-664812272238}" dt="2025-02-26T14:33:18.059" v="8" actId="14100"/>
          <ac:spMkLst>
            <pc:docMk/>
            <pc:sldMk cId="2950782117" sldId="2145705831"/>
            <ac:spMk id="5" creationId="{77639E1D-9C6E-48FA-D47E-24CA36C520B3}"/>
          </ac:spMkLst>
        </pc:spChg>
        <pc:spChg chg="mod">
          <ac:chgData name="Marie Deveaux" userId="S::mdeveaux@rtsl.org::9fc0be8f-9df8-4ccb-8fb2-ba99b4811463" providerId="AD" clId="Web-{68BC5179-1E2B-9753-CA6A-664812272238}" dt="2025-02-26T14:41:03.855" v="11" actId="20577"/>
          <ac:spMkLst>
            <pc:docMk/>
            <pc:sldMk cId="2950782117" sldId="2145705831"/>
            <ac:spMk id="10" creationId="{4D99FB18-6A8E-5CE9-007E-BEB09F3159D4}"/>
          </ac:spMkLst>
        </pc:spChg>
      </pc:sldChg>
    </pc:docChg>
  </pc:docChgLst>
  <pc:docChgLst>
    <pc:chgData name="Marie Deveaux" userId="S::mdeveaux@rtsl.org::9fc0be8f-9df8-4ccb-8fb2-ba99b4811463" providerId="AD" clId="Web-{A2119757-947A-6D32-9744-7D0C869D8AD4}"/>
    <pc:docChg chg="addSld delSld modSld modSection">
      <pc:chgData name="Marie Deveaux" userId="S::mdeveaux@rtsl.org::9fc0be8f-9df8-4ccb-8fb2-ba99b4811463" providerId="AD" clId="Web-{A2119757-947A-6D32-9744-7D0C869D8AD4}" dt="2025-02-05T16:17:56.017" v="48" actId="1076"/>
      <pc:docMkLst>
        <pc:docMk/>
      </pc:docMkLst>
      <pc:sldChg chg="addSp delSp modSp">
        <pc:chgData name="Marie Deveaux" userId="S::mdeveaux@rtsl.org::9fc0be8f-9df8-4ccb-8fb2-ba99b4811463" providerId="AD" clId="Web-{A2119757-947A-6D32-9744-7D0C869D8AD4}" dt="2025-02-05T16:16:50.939" v="41" actId="20577"/>
        <pc:sldMkLst>
          <pc:docMk/>
          <pc:sldMk cId="3548778553" sldId="2147480351"/>
        </pc:sldMkLst>
      </pc:sldChg>
      <pc:sldChg chg="delSp modSp">
        <pc:chgData name="Marie Deveaux" userId="S::mdeveaux@rtsl.org::9fc0be8f-9df8-4ccb-8fb2-ba99b4811463" providerId="AD" clId="Web-{A2119757-947A-6D32-9744-7D0C869D8AD4}" dt="2025-02-05T16:14:09.939" v="11" actId="20577"/>
        <pc:sldMkLst>
          <pc:docMk/>
          <pc:sldMk cId="1119122011" sldId="2147480400"/>
        </pc:sldMkLst>
      </pc:sldChg>
      <pc:sldChg chg="modSp modNotes">
        <pc:chgData name="Marie Deveaux" userId="S::mdeveaux@rtsl.org::9fc0be8f-9df8-4ccb-8fb2-ba99b4811463" providerId="AD" clId="Web-{A2119757-947A-6D32-9744-7D0C869D8AD4}" dt="2025-02-05T16:14:05.860" v="7"/>
        <pc:sldMkLst>
          <pc:docMk/>
          <pc:sldMk cId="3378831884" sldId="2147481447"/>
        </pc:sldMkLst>
      </pc:sldChg>
      <pc:sldChg chg="addSp delSp modSp">
        <pc:chgData name="Marie Deveaux" userId="S::mdeveaux@rtsl.org::9fc0be8f-9df8-4ccb-8fb2-ba99b4811463" providerId="AD" clId="Web-{A2119757-947A-6D32-9744-7D0C869D8AD4}" dt="2025-02-05T16:17:56.017" v="48" actId="1076"/>
        <pc:sldMkLst>
          <pc:docMk/>
          <pc:sldMk cId="2970027100" sldId="2147481451"/>
        </pc:sldMkLst>
      </pc:sldChg>
      <pc:sldChg chg="del modNotes">
        <pc:chgData name="Marie Deveaux" userId="S::mdeveaux@rtsl.org::9fc0be8f-9df8-4ccb-8fb2-ba99b4811463" providerId="AD" clId="Web-{A2119757-947A-6D32-9744-7D0C869D8AD4}" dt="2025-02-05T16:15:58.407" v="23"/>
        <pc:sldMkLst>
          <pc:docMk/>
          <pc:sldMk cId="1970639508" sldId="2147481468"/>
        </pc:sldMkLst>
      </pc:sldChg>
      <pc:sldChg chg="addSp delSp modSp add replId modNotes">
        <pc:chgData name="Marie Deveaux" userId="S::mdeveaux@rtsl.org::9fc0be8f-9df8-4ccb-8fb2-ba99b4811463" providerId="AD" clId="Web-{A2119757-947A-6D32-9744-7D0C869D8AD4}" dt="2025-02-05T16:15:57.735" v="22"/>
        <pc:sldMkLst>
          <pc:docMk/>
          <pc:sldMk cId="2438594914" sldId="2147481471"/>
        </pc:sldMkLst>
      </pc:sldChg>
    </pc:docChg>
  </pc:docChgLst>
  <pc:docChgLst>
    <pc:chgData name="Shefali Oza" userId="S::soza@rtsl.org::b6d86925-c367-4057-9a73-a9633078c5cb" providerId="AD" clId="Web-{A60E2F3C-0C23-B842-F320-87A276BD8021}"/>
    <pc:docChg chg="modSld">
      <pc:chgData name="Shefali Oza" userId="S::soza@rtsl.org::b6d86925-c367-4057-9a73-a9633078c5cb" providerId="AD" clId="Web-{A60E2F3C-0C23-B842-F320-87A276BD8021}" dt="2024-08-14T15:32:51.471" v="0"/>
      <pc:docMkLst>
        <pc:docMk/>
      </pc:docMkLst>
      <pc:sldChg chg="delSp">
        <pc:chgData name="Shefali Oza" userId="S::soza@rtsl.org::b6d86925-c367-4057-9a73-a9633078c5cb" providerId="AD" clId="Web-{A60E2F3C-0C23-B842-F320-87A276BD8021}" dt="2024-08-14T15:32:51.471" v="0"/>
        <pc:sldMkLst>
          <pc:docMk/>
          <pc:sldMk cId="2660521446" sldId="2147481053"/>
        </pc:sldMkLst>
      </pc:sldChg>
    </pc:docChg>
  </pc:docChgLst>
  <pc:docChgLst>
    <pc:chgData name="Marie Deveaux" userId="S::mdeveaux@rtsl.org::9fc0be8f-9df8-4ccb-8fb2-ba99b4811463" providerId="AD" clId="Web-{3DADC3F3-B63B-25FC-F7C6-609DC9E7E3AD}"/>
    <pc:docChg chg="addSld delSld modSld modSection">
      <pc:chgData name="Marie Deveaux" userId="S::mdeveaux@rtsl.org::9fc0be8f-9df8-4ccb-8fb2-ba99b4811463" providerId="AD" clId="Web-{3DADC3F3-B63B-25FC-F7C6-609DC9E7E3AD}" dt="2025-01-22T19:58:24.120" v="946"/>
      <pc:docMkLst>
        <pc:docMk/>
      </pc:docMkLst>
      <pc:sldChg chg="addSp delSp modSp modNotes">
        <pc:chgData name="Marie Deveaux" userId="S::mdeveaux@rtsl.org::9fc0be8f-9df8-4ccb-8fb2-ba99b4811463" providerId="AD" clId="Web-{3DADC3F3-B63B-25FC-F7C6-609DC9E7E3AD}" dt="2025-01-22T16:47:38.073" v="454"/>
        <pc:sldMkLst>
          <pc:docMk/>
          <pc:sldMk cId="594510738" sldId="2145705787"/>
        </pc:sldMkLst>
      </pc:sldChg>
      <pc:sldChg chg="delSp modSp">
        <pc:chgData name="Marie Deveaux" userId="S::mdeveaux@rtsl.org::9fc0be8f-9df8-4ccb-8fb2-ba99b4811463" providerId="AD" clId="Web-{3DADC3F3-B63B-25FC-F7C6-609DC9E7E3AD}" dt="2025-01-22T19:58:03.870" v="945" actId="1076"/>
        <pc:sldMkLst>
          <pc:docMk/>
          <pc:sldMk cId="1309727199" sldId="2145705831"/>
        </pc:sldMkLst>
      </pc:sldChg>
      <pc:sldChg chg="addSp delSp modSp modNotes">
        <pc:chgData name="Marie Deveaux" userId="S::mdeveaux@rtsl.org::9fc0be8f-9df8-4ccb-8fb2-ba99b4811463" providerId="AD" clId="Web-{3DADC3F3-B63B-25FC-F7C6-609DC9E7E3AD}" dt="2025-01-22T16:39:16.302" v="272" actId="20577"/>
        <pc:sldMkLst>
          <pc:docMk/>
          <pc:sldMk cId="2064225488" sldId="2145705904"/>
        </pc:sldMkLst>
      </pc:sldChg>
      <pc:sldChg chg="addSp delSp modSp mod modShow">
        <pc:chgData name="Marie Deveaux" userId="S::mdeveaux@rtsl.org::9fc0be8f-9df8-4ccb-8fb2-ba99b4811463" providerId="AD" clId="Web-{3DADC3F3-B63B-25FC-F7C6-609DC9E7E3AD}" dt="2025-01-22T19:50:59.711" v="901"/>
        <pc:sldMkLst>
          <pc:docMk/>
          <pc:sldMk cId="2697706931" sldId="2147480280"/>
        </pc:sldMkLst>
      </pc:sldChg>
      <pc:sldChg chg="addSp delSp modSp mod modShow modNotes">
        <pc:chgData name="Marie Deveaux" userId="S::mdeveaux@rtsl.org::9fc0be8f-9df8-4ccb-8fb2-ba99b4811463" providerId="AD" clId="Web-{3DADC3F3-B63B-25FC-F7C6-609DC9E7E3AD}" dt="2025-01-22T19:37:56.911" v="754"/>
        <pc:sldMkLst>
          <pc:docMk/>
          <pc:sldMk cId="2529702909" sldId="2147480283"/>
        </pc:sldMkLst>
      </pc:sldChg>
      <pc:sldChg chg="delSp modSp modNotes">
        <pc:chgData name="Marie Deveaux" userId="S::mdeveaux@rtsl.org::9fc0be8f-9df8-4ccb-8fb2-ba99b4811463" providerId="AD" clId="Web-{3DADC3F3-B63B-25FC-F7C6-609DC9E7E3AD}" dt="2025-01-22T16:21:27.051" v="105"/>
        <pc:sldMkLst>
          <pc:docMk/>
          <pc:sldMk cId="1119122011" sldId="2147480400"/>
        </pc:sldMkLst>
      </pc:sldChg>
      <pc:sldChg chg="addSp delSp modSp modNotes">
        <pc:chgData name="Marie Deveaux" userId="S::mdeveaux@rtsl.org::9fc0be8f-9df8-4ccb-8fb2-ba99b4811463" providerId="AD" clId="Web-{3DADC3F3-B63B-25FC-F7C6-609DC9E7E3AD}" dt="2025-01-22T16:44:11.714" v="381" actId="20577"/>
        <pc:sldMkLst>
          <pc:docMk/>
          <pc:sldMk cId="2531928082" sldId="2147480519"/>
        </pc:sldMkLst>
      </pc:sldChg>
      <pc:sldChg chg="addSp delSp modSp modNotes">
        <pc:chgData name="Marie Deveaux" userId="S::mdeveaux@rtsl.org::9fc0be8f-9df8-4ccb-8fb2-ba99b4811463" providerId="AD" clId="Web-{3DADC3F3-B63B-25FC-F7C6-609DC9E7E3AD}" dt="2025-01-22T16:40:36.683" v="351"/>
        <pc:sldMkLst>
          <pc:docMk/>
          <pc:sldMk cId="1483953649" sldId="2147480542"/>
        </pc:sldMkLst>
      </pc:sldChg>
      <pc:sldChg chg="addSp delSp modSp delAnim modNotes">
        <pc:chgData name="Marie Deveaux" userId="S::mdeveaux@rtsl.org::9fc0be8f-9df8-4ccb-8fb2-ba99b4811463" providerId="AD" clId="Web-{3DADC3F3-B63B-25FC-F7C6-609DC9E7E3AD}" dt="2025-01-22T16:38:22.392" v="254" actId="20577"/>
        <pc:sldMkLst>
          <pc:docMk/>
          <pc:sldMk cId="1598004526" sldId="2147480543"/>
        </pc:sldMkLst>
      </pc:sldChg>
      <pc:sldChg chg="addSp delSp modSp modNotes">
        <pc:chgData name="Marie Deveaux" userId="S::mdeveaux@rtsl.org::9fc0be8f-9df8-4ccb-8fb2-ba99b4811463" providerId="AD" clId="Web-{3DADC3F3-B63B-25FC-F7C6-609DC9E7E3AD}" dt="2025-01-22T16:38:17.594" v="252" actId="20577"/>
        <pc:sldMkLst>
          <pc:docMk/>
          <pc:sldMk cId="3158156056" sldId="2147480546"/>
        </pc:sldMkLst>
      </pc:sldChg>
      <pc:sldChg chg="delSp">
        <pc:chgData name="Marie Deveaux" userId="S::mdeveaux@rtsl.org::9fc0be8f-9df8-4ccb-8fb2-ba99b4811463" providerId="AD" clId="Web-{3DADC3F3-B63B-25FC-F7C6-609DC9E7E3AD}" dt="2025-01-22T19:58:24.120" v="946"/>
        <pc:sldMkLst>
          <pc:docMk/>
          <pc:sldMk cId="3337162292" sldId="2147480914"/>
        </pc:sldMkLst>
      </pc:sldChg>
      <pc:sldChg chg="delSp">
        <pc:chgData name="Marie Deveaux" userId="S::mdeveaux@rtsl.org::9fc0be8f-9df8-4ccb-8fb2-ba99b4811463" providerId="AD" clId="Web-{3DADC3F3-B63B-25FC-F7C6-609DC9E7E3AD}" dt="2025-01-22T16:42:51.802" v="363"/>
        <pc:sldMkLst>
          <pc:docMk/>
          <pc:sldMk cId="4093410001" sldId="2147481258"/>
        </pc:sldMkLst>
      </pc:sldChg>
      <pc:sldChg chg="delSp modSp modNotes">
        <pc:chgData name="Marie Deveaux" userId="S::mdeveaux@rtsl.org::9fc0be8f-9df8-4ccb-8fb2-ba99b4811463" providerId="AD" clId="Web-{3DADC3F3-B63B-25FC-F7C6-609DC9E7E3AD}" dt="2025-01-22T16:21:28.801" v="106"/>
        <pc:sldMkLst>
          <pc:docMk/>
          <pc:sldMk cId="3828014345" sldId="2147481260"/>
        </pc:sldMkLst>
      </pc:sldChg>
      <pc:sldChg chg="delSp modNotes">
        <pc:chgData name="Marie Deveaux" userId="S::mdeveaux@rtsl.org::9fc0be8f-9df8-4ccb-8fb2-ba99b4811463" providerId="AD" clId="Web-{3DADC3F3-B63B-25FC-F7C6-609DC9E7E3AD}" dt="2025-01-22T16:21:32.051" v="107"/>
        <pc:sldMkLst>
          <pc:docMk/>
          <pc:sldMk cId="1967748715" sldId="2147481261"/>
        </pc:sldMkLst>
      </pc:sldChg>
      <pc:sldChg chg="delSp modSp modNotes">
        <pc:chgData name="Marie Deveaux" userId="S::mdeveaux@rtsl.org::9fc0be8f-9df8-4ccb-8fb2-ba99b4811463" providerId="AD" clId="Web-{3DADC3F3-B63B-25FC-F7C6-609DC9E7E3AD}" dt="2025-01-22T16:27:02.122" v="142"/>
        <pc:sldMkLst>
          <pc:docMk/>
          <pc:sldMk cId="754040135" sldId="2147481265"/>
        </pc:sldMkLst>
      </pc:sldChg>
      <pc:sldChg chg="addSp delSp modSp new addAnim modNotes">
        <pc:chgData name="Marie Deveaux" userId="S::mdeveaux@rtsl.org::9fc0be8f-9df8-4ccb-8fb2-ba99b4811463" providerId="AD" clId="Web-{3DADC3F3-B63B-25FC-F7C6-609DC9E7E3AD}" dt="2025-01-22T19:49:41.410" v="900"/>
        <pc:sldMkLst>
          <pc:docMk/>
          <pc:sldMk cId="1563029437" sldId="2147481389"/>
        </pc:sldMkLst>
      </pc:sldChg>
      <pc:sldChg chg="new del">
        <pc:chgData name="Marie Deveaux" userId="S::mdeveaux@rtsl.org::9fc0be8f-9df8-4ccb-8fb2-ba99b4811463" providerId="AD" clId="Web-{3DADC3F3-B63B-25FC-F7C6-609DC9E7E3AD}" dt="2025-01-22T19:37:14.222" v="711"/>
        <pc:sldMkLst>
          <pc:docMk/>
          <pc:sldMk cId="3707936879" sldId="2147481390"/>
        </pc:sldMkLst>
      </pc:sldChg>
      <pc:sldChg chg="addSp delSp modSp new modNotes">
        <pc:chgData name="Marie Deveaux" userId="S::mdeveaux@rtsl.org::9fc0be8f-9df8-4ccb-8fb2-ba99b4811463" providerId="AD" clId="Web-{3DADC3F3-B63B-25FC-F7C6-609DC9E7E3AD}" dt="2025-01-22T19:54:19.422" v="911" actId="1076"/>
        <pc:sldMkLst>
          <pc:docMk/>
          <pc:sldMk cId="798578851" sldId="2147481391"/>
        </pc:sldMkLst>
      </pc:sldChg>
      <pc:sldChg chg="new del">
        <pc:chgData name="Marie Deveaux" userId="S::mdeveaux@rtsl.org::9fc0be8f-9df8-4ccb-8fb2-ba99b4811463" providerId="AD" clId="Web-{3DADC3F3-B63B-25FC-F7C6-609DC9E7E3AD}" dt="2025-01-22T19:38:54.148" v="793"/>
        <pc:sldMkLst>
          <pc:docMk/>
          <pc:sldMk cId="1095059987" sldId="2147481392"/>
        </pc:sldMkLst>
      </pc:sldChg>
    </pc:docChg>
  </pc:docChgLst>
  <pc:docChgLst>
    <pc:chgData name="Marie Deveaux" userId="9fc0be8f-9df8-4ccb-8fb2-ba99b4811463" providerId="ADAL" clId="{75220F3A-495A-EE46-AE38-4E931947E175}"/>
    <pc:docChg chg="delMainMaster">
      <pc:chgData name="Marie Deveaux" userId="9fc0be8f-9df8-4ccb-8fb2-ba99b4811463" providerId="ADAL" clId="{75220F3A-495A-EE46-AE38-4E931947E175}" dt="2025-05-27T19:31:53.798" v="2" actId="2696"/>
      <pc:docMkLst>
        <pc:docMk/>
      </pc:docMkLst>
      <pc:sldMasterChg chg="del">
        <pc:chgData name="Marie Deveaux" userId="9fc0be8f-9df8-4ccb-8fb2-ba99b4811463" providerId="ADAL" clId="{75220F3A-495A-EE46-AE38-4E931947E175}" dt="2025-05-27T19:31:47.067" v="0" actId="2696"/>
        <pc:sldMasterMkLst>
          <pc:docMk/>
          <pc:sldMasterMk cId="3601369137" sldId="2147483983"/>
        </pc:sldMasterMkLst>
      </pc:sldMasterChg>
      <pc:sldMasterChg chg="del">
        <pc:chgData name="Marie Deveaux" userId="9fc0be8f-9df8-4ccb-8fb2-ba99b4811463" providerId="ADAL" clId="{75220F3A-495A-EE46-AE38-4E931947E175}" dt="2025-05-27T19:31:50.160" v="1" actId="2696"/>
        <pc:sldMasterMkLst>
          <pc:docMk/>
          <pc:sldMasterMk cId="1977825953" sldId="2147484012"/>
        </pc:sldMasterMkLst>
      </pc:sldMasterChg>
      <pc:sldMasterChg chg="del">
        <pc:chgData name="Marie Deveaux" userId="9fc0be8f-9df8-4ccb-8fb2-ba99b4811463" providerId="ADAL" clId="{75220F3A-495A-EE46-AE38-4E931947E175}" dt="2025-05-27T19:31:53.798" v="2" actId="2696"/>
        <pc:sldMasterMkLst>
          <pc:docMk/>
          <pc:sldMasterMk cId="3852036476" sldId="2147484046"/>
        </pc:sldMasterMkLst>
      </pc:sldMasterChg>
    </pc:docChg>
  </pc:docChgLst>
  <pc:docChgLst>
    <pc:chgData name="ofi0@cdc.gov" userId="S::urn:spo:guest#ofi0@cdc.gov::" providerId="AD" clId="Web-{425A6E99-8853-E435-E80C-3C0530893230}"/>
    <pc:docChg chg="addSld delSld modSld">
      <pc:chgData name="ofi0@cdc.gov" userId="S::urn:spo:guest#ofi0@cdc.gov::" providerId="AD" clId="Web-{425A6E99-8853-E435-E80C-3C0530893230}" dt="2024-08-19T02:53:07.882" v="269"/>
      <pc:docMkLst>
        <pc:docMk/>
      </pc:docMkLst>
      <pc:sldChg chg="mod modShow">
        <pc:chgData name="ofi0@cdc.gov" userId="S::urn:spo:guest#ofi0@cdc.gov::" providerId="AD" clId="Web-{425A6E99-8853-E435-E80C-3C0530893230}" dt="2024-08-18T03:57:31.088" v="1"/>
        <pc:sldMkLst>
          <pc:docMk/>
          <pc:sldMk cId="2290295521" sldId="257"/>
        </pc:sldMkLst>
      </pc:sldChg>
      <pc:sldChg chg="mod modShow">
        <pc:chgData name="ofi0@cdc.gov" userId="S::urn:spo:guest#ofi0@cdc.gov::" providerId="AD" clId="Web-{425A6E99-8853-E435-E80C-3C0530893230}" dt="2024-08-18T03:57:31.135" v="2"/>
        <pc:sldMkLst>
          <pc:docMk/>
          <pc:sldMk cId="2768519110" sldId="762"/>
        </pc:sldMkLst>
      </pc:sldChg>
      <pc:sldChg chg="mod modShow">
        <pc:chgData name="ofi0@cdc.gov" userId="S::urn:spo:guest#ofi0@cdc.gov::" providerId="AD" clId="Web-{425A6E99-8853-E435-E80C-3C0530893230}" dt="2024-08-18T03:57:31.182" v="3"/>
        <pc:sldMkLst>
          <pc:docMk/>
          <pc:sldMk cId="70317963" sldId="776"/>
        </pc:sldMkLst>
      </pc:sldChg>
      <pc:sldChg chg="mod modShow">
        <pc:chgData name="ofi0@cdc.gov" userId="S::urn:spo:guest#ofi0@cdc.gov::" providerId="AD" clId="Web-{425A6E99-8853-E435-E80C-3C0530893230}" dt="2024-08-18T03:57:31.228" v="4"/>
        <pc:sldMkLst>
          <pc:docMk/>
          <pc:sldMk cId="4205740728" sldId="777"/>
        </pc:sldMkLst>
      </pc:sldChg>
      <pc:sldChg chg="mod modShow">
        <pc:chgData name="ofi0@cdc.gov" userId="S::urn:spo:guest#ofi0@cdc.gov::" providerId="AD" clId="Web-{425A6E99-8853-E435-E80C-3C0530893230}" dt="2024-08-18T03:57:31.275" v="5"/>
        <pc:sldMkLst>
          <pc:docMk/>
          <pc:sldMk cId="1889124066" sldId="778"/>
        </pc:sldMkLst>
      </pc:sldChg>
      <pc:sldChg chg="modSp del">
        <pc:chgData name="ofi0@cdc.gov" userId="S::urn:spo:guest#ofi0@cdc.gov::" providerId="AD" clId="Web-{425A6E99-8853-E435-E80C-3C0530893230}" dt="2024-08-18T04:48:23.921" v="139"/>
        <pc:sldMkLst>
          <pc:docMk/>
          <pc:sldMk cId="1835819963" sldId="2147481142"/>
        </pc:sldMkLst>
      </pc:sldChg>
      <pc:sldChg chg="mod modShow">
        <pc:chgData name="ofi0@cdc.gov" userId="S::urn:spo:guest#ofi0@cdc.gov::" providerId="AD" clId="Web-{425A6E99-8853-E435-E80C-3C0530893230}" dt="2024-08-18T03:57:31.041" v="0"/>
        <pc:sldMkLst>
          <pc:docMk/>
          <pc:sldMk cId="3804221655" sldId="2147481144"/>
        </pc:sldMkLst>
      </pc:sldChg>
      <pc:sldChg chg="del">
        <pc:chgData name="ofi0@cdc.gov" userId="S::urn:spo:guest#ofi0@cdc.gov::" providerId="AD" clId="Web-{425A6E99-8853-E435-E80C-3C0530893230}" dt="2024-08-18T03:59:11.036" v="7"/>
        <pc:sldMkLst>
          <pc:docMk/>
          <pc:sldMk cId="336800905" sldId="2147481145"/>
        </pc:sldMkLst>
      </pc:sldChg>
      <pc:sldChg chg="del">
        <pc:chgData name="ofi0@cdc.gov" userId="S::urn:spo:guest#ofi0@cdc.gov::" providerId="AD" clId="Web-{425A6E99-8853-E435-E80C-3C0530893230}" dt="2024-08-18T03:59:13.443" v="8"/>
        <pc:sldMkLst>
          <pc:docMk/>
          <pc:sldMk cId="3357495700" sldId="2147481146"/>
        </pc:sldMkLst>
      </pc:sldChg>
      <pc:sldChg chg="del">
        <pc:chgData name="ofi0@cdc.gov" userId="S::urn:spo:guest#ofi0@cdc.gov::" providerId="AD" clId="Web-{425A6E99-8853-E435-E80C-3C0530893230}" dt="2024-08-18T03:59:16.599" v="9"/>
        <pc:sldMkLst>
          <pc:docMk/>
          <pc:sldMk cId="795169371" sldId="2147481147"/>
        </pc:sldMkLst>
      </pc:sldChg>
      <pc:sldChg chg="del">
        <pc:chgData name="ofi0@cdc.gov" userId="S::urn:spo:guest#ofi0@cdc.gov::" providerId="AD" clId="Web-{425A6E99-8853-E435-E80C-3C0530893230}" dt="2024-08-18T03:59:22.724" v="10"/>
        <pc:sldMkLst>
          <pc:docMk/>
          <pc:sldMk cId="2264352927" sldId="2147481148"/>
        </pc:sldMkLst>
      </pc:sldChg>
      <pc:sldChg chg="del">
        <pc:chgData name="ofi0@cdc.gov" userId="S::urn:spo:guest#ofi0@cdc.gov::" providerId="AD" clId="Web-{425A6E99-8853-E435-E80C-3C0530893230}" dt="2024-08-18T03:59:27.881" v="12"/>
        <pc:sldMkLst>
          <pc:docMk/>
          <pc:sldMk cId="746064018" sldId="2147481149"/>
        </pc:sldMkLst>
      </pc:sldChg>
      <pc:sldChg chg="del">
        <pc:chgData name="ofi0@cdc.gov" userId="S::urn:spo:guest#ofi0@cdc.gov::" providerId="AD" clId="Web-{425A6E99-8853-E435-E80C-3C0530893230}" dt="2024-08-18T03:59:30.459" v="13"/>
        <pc:sldMkLst>
          <pc:docMk/>
          <pc:sldMk cId="1608293172" sldId="2147481150"/>
        </pc:sldMkLst>
      </pc:sldChg>
      <pc:sldChg chg="del">
        <pc:chgData name="ofi0@cdc.gov" userId="S::urn:spo:guest#ofi0@cdc.gov::" providerId="AD" clId="Web-{425A6E99-8853-E435-E80C-3C0530893230}" dt="2024-08-18T03:59:33.303" v="14"/>
        <pc:sldMkLst>
          <pc:docMk/>
          <pc:sldMk cId="800990930" sldId="2147481151"/>
        </pc:sldMkLst>
      </pc:sldChg>
      <pc:sldChg chg="del">
        <pc:chgData name="ofi0@cdc.gov" userId="S::urn:spo:guest#ofi0@cdc.gov::" providerId="AD" clId="Web-{425A6E99-8853-E435-E80C-3C0530893230}" dt="2024-08-18T03:59:39.272" v="15"/>
        <pc:sldMkLst>
          <pc:docMk/>
          <pc:sldMk cId="2884704308" sldId="2147481152"/>
        </pc:sldMkLst>
      </pc:sldChg>
      <pc:sldChg chg="del">
        <pc:chgData name="ofi0@cdc.gov" userId="S::urn:spo:guest#ofi0@cdc.gov::" providerId="AD" clId="Web-{425A6E99-8853-E435-E80C-3C0530893230}" dt="2024-08-18T03:59:52.897" v="16"/>
        <pc:sldMkLst>
          <pc:docMk/>
          <pc:sldMk cId="1865146760" sldId="2147481153"/>
        </pc:sldMkLst>
      </pc:sldChg>
      <pc:sldChg chg="del">
        <pc:chgData name="ofi0@cdc.gov" userId="S::urn:spo:guest#ofi0@cdc.gov::" providerId="AD" clId="Web-{425A6E99-8853-E435-E80C-3C0530893230}" dt="2024-08-18T03:59:55.725" v="17"/>
        <pc:sldMkLst>
          <pc:docMk/>
          <pc:sldMk cId="2682449080" sldId="2147481154"/>
        </pc:sldMkLst>
      </pc:sldChg>
      <pc:sldChg chg="del">
        <pc:chgData name="ofi0@cdc.gov" userId="S::urn:spo:guest#ofi0@cdc.gov::" providerId="AD" clId="Web-{425A6E99-8853-E435-E80C-3C0530893230}" dt="2024-08-18T03:59:58.304" v="18"/>
        <pc:sldMkLst>
          <pc:docMk/>
          <pc:sldMk cId="3278238082" sldId="2147481155"/>
        </pc:sldMkLst>
      </pc:sldChg>
      <pc:sldChg chg="del">
        <pc:chgData name="ofi0@cdc.gov" userId="S::urn:spo:guest#ofi0@cdc.gov::" providerId="AD" clId="Web-{425A6E99-8853-E435-E80C-3C0530893230}" dt="2024-08-18T04:00:00.085" v="19"/>
        <pc:sldMkLst>
          <pc:docMk/>
          <pc:sldMk cId="1891333717" sldId="2147481156"/>
        </pc:sldMkLst>
      </pc:sldChg>
      <pc:sldChg chg="del">
        <pc:chgData name="ofi0@cdc.gov" userId="S::urn:spo:guest#ofi0@cdc.gov::" providerId="AD" clId="Web-{425A6E99-8853-E435-E80C-3C0530893230}" dt="2024-08-18T04:00:07.163" v="20"/>
        <pc:sldMkLst>
          <pc:docMk/>
          <pc:sldMk cId="325954368" sldId="2147481157"/>
        </pc:sldMkLst>
      </pc:sldChg>
      <pc:sldChg chg="mod modShow">
        <pc:chgData name="ofi0@cdc.gov" userId="S::urn:spo:guest#ofi0@cdc.gov::" providerId="AD" clId="Web-{425A6E99-8853-E435-E80C-3C0530893230}" dt="2024-08-18T03:57:31.338" v="6"/>
        <pc:sldMkLst>
          <pc:docMk/>
          <pc:sldMk cId="4281949950" sldId="2147481183"/>
        </pc:sldMkLst>
      </pc:sldChg>
      <pc:sldChg chg="del">
        <pc:chgData name="ofi0@cdc.gov" userId="S::urn:spo:guest#ofi0@cdc.gov::" providerId="AD" clId="Web-{425A6E99-8853-E435-E80C-3C0530893230}" dt="2024-08-18T03:59:25.162" v="11"/>
        <pc:sldMkLst>
          <pc:docMk/>
          <pc:sldMk cId="228151177" sldId="2147481198"/>
        </pc:sldMkLst>
      </pc:sldChg>
      <pc:sldChg chg="addSp delSp modSp new mod modClrScheme chgLayout modNotes">
        <pc:chgData name="ofi0@cdc.gov" userId="S::urn:spo:guest#ofi0@cdc.gov::" providerId="AD" clId="Web-{425A6E99-8853-E435-E80C-3C0530893230}" dt="2024-08-18T08:54:40.611" v="164"/>
        <pc:sldMkLst>
          <pc:docMk/>
          <pc:sldMk cId="459369758" sldId="2147481218"/>
        </pc:sldMkLst>
      </pc:sldChg>
      <pc:sldChg chg="addSp delSp modSp new">
        <pc:chgData name="ofi0@cdc.gov" userId="S::urn:spo:guest#ofi0@cdc.gov::" providerId="AD" clId="Web-{425A6E99-8853-E435-E80C-3C0530893230}" dt="2024-08-19T02:53:07.882" v="269"/>
        <pc:sldMkLst>
          <pc:docMk/>
          <pc:sldMk cId="2014164829" sldId="2147481221"/>
        </pc:sldMkLst>
      </pc:sldChg>
    </pc:docChg>
  </pc:docChgLst>
  <pc:docChgLst>
    <pc:chgData name="Shefali Oza" userId="b6d86925-c367-4057-9a73-a9633078c5cb" providerId="ADAL" clId="{25450C09-51C0-A447-A42D-F9F9DE3A6104}"/>
    <pc:docChg chg="custSel modSld">
      <pc:chgData name="Shefali Oza" userId="b6d86925-c367-4057-9a73-a9633078c5cb" providerId="ADAL" clId="{25450C09-51C0-A447-A42D-F9F9DE3A6104}" dt="2024-09-23T13:30:11.607" v="1" actId="478"/>
      <pc:docMkLst>
        <pc:docMk/>
      </pc:docMkLst>
      <pc:sldChg chg="delSp mod">
        <pc:chgData name="Shefali Oza" userId="b6d86925-c367-4057-9a73-a9633078c5cb" providerId="ADAL" clId="{25450C09-51C0-A447-A42D-F9F9DE3A6104}" dt="2024-09-23T13:30:11.607" v="1" actId="478"/>
        <pc:sldMkLst>
          <pc:docMk/>
          <pc:sldMk cId="2225636992" sldId="2147309671"/>
        </pc:sldMkLst>
      </pc:sldChg>
      <pc:sldChg chg="modSp mod">
        <pc:chgData name="Shefali Oza" userId="b6d86925-c367-4057-9a73-a9633078c5cb" providerId="ADAL" clId="{25450C09-51C0-A447-A42D-F9F9DE3A6104}" dt="2024-09-22T19:14:54.490" v="0" actId="27636"/>
        <pc:sldMkLst>
          <pc:docMk/>
          <pc:sldMk cId="1093026212" sldId="2147481193"/>
        </pc:sldMkLst>
      </pc:sldChg>
    </pc:docChg>
  </pc:docChgLst>
  <pc:docChgLst>
    <pc:chgData name="Shefali Oza" userId="b6d86925-c367-4057-9a73-a9633078c5cb" providerId="ADAL" clId="{FAFA5DCD-F170-3448-962C-AF1468BF641D}"/>
    <pc:docChg chg="undo redo custSel addSld delSld modSld sldOrd modSection">
      <pc:chgData name="Shefali Oza" userId="b6d86925-c367-4057-9a73-a9633078c5cb" providerId="ADAL" clId="{FAFA5DCD-F170-3448-962C-AF1468BF641D}" dt="2025-01-25T01:21:20.339" v="42946" actId="20577"/>
      <pc:docMkLst>
        <pc:docMk/>
      </pc:docMkLst>
      <pc:sldChg chg="addSp modSp">
        <pc:chgData name="Shefali Oza" userId="b6d86925-c367-4057-9a73-a9633078c5cb" providerId="ADAL" clId="{FAFA5DCD-F170-3448-962C-AF1468BF641D}" dt="2025-01-20T20:58:53.466" v="12597"/>
        <pc:sldMkLst>
          <pc:docMk/>
          <pc:sldMk cId="3381282696" sldId="390"/>
        </pc:sldMkLst>
      </pc:sldChg>
      <pc:sldChg chg="del">
        <pc:chgData name="Shefali Oza" userId="b6d86925-c367-4057-9a73-a9633078c5cb" providerId="ADAL" clId="{FAFA5DCD-F170-3448-962C-AF1468BF641D}" dt="2025-01-20T02:58:55.524" v="815" actId="2696"/>
        <pc:sldMkLst>
          <pc:docMk/>
          <pc:sldMk cId="988625258" sldId="2145705784"/>
        </pc:sldMkLst>
      </pc:sldChg>
      <pc:sldChg chg="addSp modSp modNotesTx">
        <pc:chgData name="Shefali Oza" userId="b6d86925-c367-4057-9a73-a9633078c5cb" providerId="ADAL" clId="{FAFA5DCD-F170-3448-962C-AF1468BF641D}" dt="2025-01-20T19:42:51.189" v="4616" actId="20577"/>
        <pc:sldMkLst>
          <pc:docMk/>
          <pc:sldMk cId="594510738" sldId="2145705787"/>
        </pc:sldMkLst>
      </pc:sldChg>
      <pc:sldChg chg="del">
        <pc:chgData name="Shefali Oza" userId="b6d86925-c367-4057-9a73-a9633078c5cb" providerId="ADAL" clId="{FAFA5DCD-F170-3448-962C-AF1468BF641D}" dt="2025-01-20T19:11:37.537" v="817" actId="2696"/>
        <pc:sldMkLst>
          <pc:docMk/>
          <pc:sldMk cId="2714141053" sldId="2145705793"/>
        </pc:sldMkLst>
      </pc:sldChg>
      <pc:sldChg chg="addSp modSp">
        <pc:chgData name="Shefali Oza" userId="b6d86925-c367-4057-9a73-a9633078c5cb" providerId="ADAL" clId="{FAFA5DCD-F170-3448-962C-AF1468BF641D}" dt="2025-01-20T20:58:50.878" v="12594"/>
        <pc:sldMkLst>
          <pc:docMk/>
          <pc:sldMk cId="4229499426" sldId="2145705809"/>
        </pc:sldMkLst>
      </pc:sldChg>
      <pc:sldChg chg="del">
        <pc:chgData name="Shefali Oza" userId="b6d86925-c367-4057-9a73-a9633078c5cb" providerId="ADAL" clId="{FAFA5DCD-F170-3448-962C-AF1468BF641D}" dt="2025-01-20T20:20:28.798" v="9250" actId="2696"/>
        <pc:sldMkLst>
          <pc:docMk/>
          <pc:sldMk cId="1696931821" sldId="2145705812"/>
        </pc:sldMkLst>
      </pc:sldChg>
      <pc:sldChg chg="addSp modSp mod modNotesTx">
        <pc:chgData name="Shefali Oza" userId="b6d86925-c367-4057-9a73-a9633078c5cb" providerId="ADAL" clId="{FAFA5DCD-F170-3448-962C-AF1468BF641D}" dt="2025-01-20T20:27:18.050" v="10242" actId="1076"/>
        <pc:sldMkLst>
          <pc:docMk/>
          <pc:sldMk cId="566914440" sldId="2145705813"/>
        </pc:sldMkLst>
      </pc:sldChg>
      <pc:sldChg chg="addSp modSp mod modNotesTx">
        <pc:chgData name="Shefali Oza" userId="b6d86925-c367-4057-9a73-a9633078c5cb" providerId="ADAL" clId="{FAFA5DCD-F170-3448-962C-AF1468BF641D}" dt="2025-01-21T03:28:09.547" v="17840" actId="207"/>
        <pc:sldMkLst>
          <pc:docMk/>
          <pc:sldMk cId="3508003491" sldId="2145705817"/>
        </pc:sldMkLst>
      </pc:sldChg>
      <pc:sldChg chg="addSp modSp">
        <pc:chgData name="Shefali Oza" userId="b6d86925-c367-4057-9a73-a9633078c5cb" providerId="ADAL" clId="{FAFA5DCD-F170-3448-962C-AF1468BF641D}" dt="2025-01-20T20:58:55.799" v="12599"/>
        <pc:sldMkLst>
          <pc:docMk/>
          <pc:sldMk cId="2726359537" sldId="2145705821"/>
        </pc:sldMkLst>
      </pc:sldChg>
      <pc:sldChg chg="del">
        <pc:chgData name="Shefali Oza" userId="b6d86925-c367-4057-9a73-a9633078c5cb" providerId="ADAL" clId="{FAFA5DCD-F170-3448-962C-AF1468BF641D}" dt="2025-01-20T19:49:13.646" v="5239" actId="2696"/>
        <pc:sldMkLst>
          <pc:docMk/>
          <pc:sldMk cId="1274151124" sldId="2145705831"/>
        </pc:sldMkLst>
      </pc:sldChg>
      <pc:sldChg chg="addSp modSp add del modNotesTx">
        <pc:chgData name="Shefali Oza" userId="b6d86925-c367-4057-9a73-a9633078c5cb" providerId="ADAL" clId="{FAFA5DCD-F170-3448-962C-AF1468BF641D}" dt="2025-01-24T19:02:30.087" v="41632" actId="2696"/>
        <pc:sldMkLst>
          <pc:docMk/>
          <pc:sldMk cId="1309727199" sldId="2145705831"/>
        </pc:sldMkLst>
      </pc:sldChg>
      <pc:sldChg chg="add del modNotesTx">
        <pc:chgData name="Shefali Oza" userId="b6d86925-c367-4057-9a73-a9633078c5cb" providerId="ADAL" clId="{FAFA5DCD-F170-3448-962C-AF1468BF641D}" dt="2025-01-20T19:52:29.462" v="5602" actId="2696"/>
        <pc:sldMkLst>
          <pc:docMk/>
          <pc:sldMk cId="3607480257" sldId="2145705831"/>
        </pc:sldMkLst>
      </pc:sldChg>
      <pc:sldChg chg="addSp modSp modNotesTx">
        <pc:chgData name="Shefali Oza" userId="b6d86925-c367-4057-9a73-a9633078c5cb" providerId="ADAL" clId="{FAFA5DCD-F170-3448-962C-AF1468BF641D}" dt="2025-01-20T20:16:51.433" v="8721"/>
        <pc:sldMkLst>
          <pc:docMk/>
          <pc:sldMk cId="1721611785" sldId="2145705835"/>
        </pc:sldMkLst>
      </pc:sldChg>
      <pc:sldChg chg="addSp modSp modNotesTx">
        <pc:chgData name="Shefali Oza" userId="b6d86925-c367-4057-9a73-a9633078c5cb" providerId="ADAL" clId="{FAFA5DCD-F170-3448-962C-AF1468BF641D}" dt="2025-01-21T20:03:21.139" v="38887"/>
        <pc:sldMkLst>
          <pc:docMk/>
          <pc:sldMk cId="2081374030" sldId="2145705849"/>
        </pc:sldMkLst>
      </pc:sldChg>
      <pc:sldChg chg="addSp delSp modSp mod modNotesTx">
        <pc:chgData name="Shefali Oza" userId="b6d86925-c367-4057-9a73-a9633078c5cb" providerId="ADAL" clId="{FAFA5DCD-F170-3448-962C-AF1468BF641D}" dt="2025-01-21T03:21:05.216" v="17482" actId="20577"/>
        <pc:sldMkLst>
          <pc:docMk/>
          <pc:sldMk cId="2064225488" sldId="2145705904"/>
        </pc:sldMkLst>
      </pc:sldChg>
      <pc:sldChg chg="addSp modSp modNotesTx">
        <pc:chgData name="Shefali Oza" userId="b6d86925-c367-4057-9a73-a9633078c5cb" providerId="ADAL" clId="{FAFA5DCD-F170-3448-962C-AF1468BF641D}" dt="2025-01-21T20:53:27.759" v="41619" actId="20577"/>
        <pc:sldMkLst>
          <pc:docMk/>
          <pc:sldMk cId="3265119177" sldId="2145705957"/>
        </pc:sldMkLst>
      </pc:sldChg>
      <pc:sldChg chg="addSp modSp del modNotesTx">
        <pc:chgData name="Shefali Oza" userId="b6d86925-c367-4057-9a73-a9633078c5cb" providerId="ADAL" clId="{FAFA5DCD-F170-3448-962C-AF1468BF641D}" dt="2025-01-24T21:56:50.995" v="42611" actId="2696"/>
        <pc:sldMkLst>
          <pc:docMk/>
          <pc:sldMk cId="1786291085" sldId="2145705963"/>
        </pc:sldMkLst>
      </pc:sldChg>
      <pc:sldChg chg="addSp modSp del mod modNotesTx">
        <pc:chgData name="Shefali Oza" userId="b6d86925-c367-4057-9a73-a9633078c5cb" providerId="ADAL" clId="{FAFA5DCD-F170-3448-962C-AF1468BF641D}" dt="2025-01-24T21:08:10.478" v="41635" actId="2696"/>
        <pc:sldMkLst>
          <pc:docMk/>
          <pc:sldMk cId="622523367" sldId="2145705964"/>
        </pc:sldMkLst>
      </pc:sldChg>
      <pc:sldChg chg="addSp modSp modNotesTx">
        <pc:chgData name="Shefali Oza" userId="b6d86925-c367-4057-9a73-a9633078c5cb" providerId="ADAL" clId="{FAFA5DCD-F170-3448-962C-AF1468BF641D}" dt="2025-01-21T15:43:54.238" v="20696"/>
        <pc:sldMkLst>
          <pc:docMk/>
          <pc:sldMk cId="190791236" sldId="2145705973"/>
        </pc:sldMkLst>
      </pc:sldChg>
      <pc:sldChg chg="addSp modSp modNotesTx">
        <pc:chgData name="Shefali Oza" userId="b6d86925-c367-4057-9a73-a9633078c5cb" providerId="ADAL" clId="{FAFA5DCD-F170-3448-962C-AF1468BF641D}" dt="2025-01-21T19:02:55.699" v="30748"/>
        <pc:sldMkLst>
          <pc:docMk/>
          <pc:sldMk cId="2327650767" sldId="2145705974"/>
        </pc:sldMkLst>
      </pc:sldChg>
      <pc:sldChg chg="addSp modSp mod modNotesTx">
        <pc:chgData name="Shefali Oza" userId="b6d86925-c367-4057-9a73-a9633078c5cb" providerId="ADAL" clId="{FAFA5DCD-F170-3448-962C-AF1468BF641D}" dt="2025-01-21T19:42:59.829" v="36368"/>
        <pc:sldMkLst>
          <pc:docMk/>
          <pc:sldMk cId="550351851" sldId="2145706118"/>
        </pc:sldMkLst>
      </pc:sldChg>
      <pc:sldChg chg="addSp modSp modNotesTx">
        <pc:chgData name="Shefali Oza" userId="b6d86925-c367-4057-9a73-a9633078c5cb" providerId="ADAL" clId="{FAFA5DCD-F170-3448-962C-AF1468BF641D}" dt="2025-01-21T20:53:34.142" v="41621"/>
        <pc:sldMkLst>
          <pc:docMk/>
          <pc:sldMk cId="931303078" sldId="2145706119"/>
        </pc:sldMkLst>
      </pc:sldChg>
      <pc:sldChg chg="addSp modSp modNotesTx">
        <pc:chgData name="Shefali Oza" userId="b6d86925-c367-4057-9a73-a9633078c5cb" providerId="ADAL" clId="{FAFA5DCD-F170-3448-962C-AF1468BF641D}" dt="2025-01-20T20:51:36.492" v="12272"/>
        <pc:sldMkLst>
          <pc:docMk/>
          <pc:sldMk cId="3277635913" sldId="2145706129"/>
        </pc:sldMkLst>
      </pc:sldChg>
      <pc:sldChg chg="addSp modSp mod modNotesTx">
        <pc:chgData name="Shefali Oza" userId="b6d86925-c367-4057-9a73-a9633078c5cb" providerId="ADAL" clId="{FAFA5DCD-F170-3448-962C-AF1468BF641D}" dt="2025-01-20T20:54:38.872" v="12559"/>
        <pc:sldMkLst>
          <pc:docMk/>
          <pc:sldMk cId="3133819496" sldId="2145706137"/>
        </pc:sldMkLst>
      </pc:sldChg>
      <pc:sldChg chg="addSp delSp modSp mod modNotesTx">
        <pc:chgData name="Shefali Oza" userId="b6d86925-c367-4057-9a73-a9633078c5cb" providerId="ADAL" clId="{FAFA5DCD-F170-3448-962C-AF1468BF641D}" dt="2025-01-21T13:57:21.226" v="20089" actId="478"/>
        <pc:sldMkLst>
          <pc:docMk/>
          <pc:sldMk cId="3135837286" sldId="2145706326"/>
        </pc:sldMkLst>
      </pc:sldChg>
      <pc:sldChg chg="addSp modSp modNotesTx">
        <pc:chgData name="Shefali Oza" userId="b6d86925-c367-4057-9a73-a9633078c5cb" providerId="ADAL" clId="{FAFA5DCD-F170-3448-962C-AF1468BF641D}" dt="2025-01-21T18:25:40.400" v="30237"/>
        <pc:sldMkLst>
          <pc:docMk/>
          <pc:sldMk cId="2585748456" sldId="2147309668"/>
        </pc:sldMkLst>
      </pc:sldChg>
      <pc:sldChg chg="addSp modSp add del modNotesTx">
        <pc:chgData name="Shefali Oza" userId="b6d86925-c367-4057-9a73-a9633078c5cb" providerId="ADAL" clId="{FAFA5DCD-F170-3448-962C-AF1468BF641D}" dt="2025-01-24T19:02:42.529" v="41634" actId="2696"/>
        <pc:sldMkLst>
          <pc:docMk/>
          <pc:sldMk cId="2697706931" sldId="2147480280"/>
        </pc:sldMkLst>
      </pc:sldChg>
      <pc:sldChg chg="addSp delSp modSp add del mod modNotesTx">
        <pc:chgData name="Shefali Oza" userId="b6d86925-c367-4057-9a73-a9633078c5cb" providerId="ADAL" clId="{FAFA5DCD-F170-3448-962C-AF1468BF641D}" dt="2025-01-24T19:01:32.793" v="41625" actId="2696"/>
        <pc:sldMkLst>
          <pc:docMk/>
          <pc:sldMk cId="2529702909" sldId="2147480283"/>
        </pc:sldMkLst>
      </pc:sldChg>
      <pc:sldChg chg="addSp modSp mod modNotesTx">
        <pc:chgData name="Shefali Oza" userId="b6d86925-c367-4057-9a73-a9633078c5cb" providerId="ADAL" clId="{FAFA5DCD-F170-3448-962C-AF1468BF641D}" dt="2025-01-21T17:14:23.950" v="25646"/>
        <pc:sldMkLst>
          <pc:docMk/>
          <pc:sldMk cId="850099868" sldId="2147480307"/>
        </pc:sldMkLst>
      </pc:sldChg>
      <pc:sldChg chg="addSp modSp modNotesTx">
        <pc:chgData name="Shefali Oza" userId="b6d86925-c367-4057-9a73-a9633078c5cb" providerId="ADAL" clId="{FAFA5DCD-F170-3448-962C-AF1468BF641D}" dt="2025-01-20T20:52:48.263" v="12282" actId="20577"/>
        <pc:sldMkLst>
          <pc:docMk/>
          <pc:sldMk cId="3548778553" sldId="2147480351"/>
        </pc:sldMkLst>
      </pc:sldChg>
      <pc:sldChg chg="addSp modSp modNotesTx">
        <pc:chgData name="Shefali Oza" userId="b6d86925-c367-4057-9a73-a9633078c5cb" providerId="ADAL" clId="{FAFA5DCD-F170-3448-962C-AF1468BF641D}" dt="2025-01-20T20:25:11.995" v="10240"/>
        <pc:sldMkLst>
          <pc:docMk/>
          <pc:sldMk cId="1119122011" sldId="2147480400"/>
        </pc:sldMkLst>
      </pc:sldChg>
      <pc:sldChg chg="addSp delSp modSp mod modNotesTx">
        <pc:chgData name="Shefali Oza" userId="b6d86925-c367-4057-9a73-a9633078c5cb" providerId="ADAL" clId="{FAFA5DCD-F170-3448-962C-AF1468BF641D}" dt="2025-01-21T18:05:42.449" v="27702"/>
        <pc:sldMkLst>
          <pc:docMk/>
          <pc:sldMk cId="1342443144" sldId="2147480425"/>
        </pc:sldMkLst>
      </pc:sldChg>
      <pc:sldChg chg="addSp modSp del">
        <pc:chgData name="Shefali Oza" userId="b6d86925-c367-4057-9a73-a9633078c5cb" providerId="ADAL" clId="{FAFA5DCD-F170-3448-962C-AF1468BF641D}" dt="2025-01-24T21:12:07.168" v="41689" actId="2696"/>
        <pc:sldMkLst>
          <pc:docMk/>
          <pc:sldMk cId="3298706404" sldId="2147480460"/>
        </pc:sldMkLst>
      </pc:sldChg>
      <pc:sldChg chg="addSp delSp modSp mod modNotesTx">
        <pc:chgData name="Shefali Oza" userId="b6d86925-c367-4057-9a73-a9633078c5cb" providerId="ADAL" clId="{FAFA5DCD-F170-3448-962C-AF1468BF641D}" dt="2025-01-21T03:22:39.927" v="17696" actId="207"/>
        <pc:sldMkLst>
          <pc:docMk/>
          <pc:sldMk cId="2531928082" sldId="2147480519"/>
        </pc:sldMkLst>
      </pc:sldChg>
      <pc:sldChg chg="modSp mod modNotesTx">
        <pc:chgData name="Shefali Oza" userId="b6d86925-c367-4057-9a73-a9633078c5cb" providerId="ADAL" clId="{FAFA5DCD-F170-3448-962C-AF1468BF641D}" dt="2025-01-20T19:31:56.098" v="2699" actId="1076"/>
        <pc:sldMkLst>
          <pc:docMk/>
          <pc:sldMk cId="1483953649" sldId="2147480542"/>
        </pc:sldMkLst>
      </pc:sldChg>
      <pc:sldChg chg="addSp modSp mod modNotesTx">
        <pc:chgData name="Shefali Oza" userId="b6d86925-c367-4057-9a73-a9633078c5cb" providerId="ADAL" clId="{FAFA5DCD-F170-3448-962C-AF1468BF641D}" dt="2025-01-21T03:04:42.931" v="16035" actId="1076"/>
        <pc:sldMkLst>
          <pc:docMk/>
          <pc:sldMk cId="1598004526" sldId="2147480543"/>
        </pc:sldMkLst>
      </pc:sldChg>
      <pc:sldChg chg="addSp delSp modSp mod modNotesTx">
        <pc:chgData name="Shefali Oza" userId="b6d86925-c367-4057-9a73-a9633078c5cb" providerId="ADAL" clId="{FAFA5DCD-F170-3448-962C-AF1468BF641D}" dt="2025-01-21T03:20:13.831" v="17379" actId="20577"/>
        <pc:sldMkLst>
          <pc:docMk/>
          <pc:sldMk cId="3158156056" sldId="2147480546"/>
        </pc:sldMkLst>
      </pc:sldChg>
      <pc:sldChg chg="del modNotesTx">
        <pc:chgData name="Shefali Oza" userId="b6d86925-c367-4057-9a73-a9633078c5cb" providerId="ADAL" clId="{FAFA5DCD-F170-3448-962C-AF1468BF641D}" dt="2025-01-20T20:02:31.404" v="6631" actId="2696"/>
        <pc:sldMkLst>
          <pc:docMk/>
          <pc:sldMk cId="124440766" sldId="2147480557"/>
        </pc:sldMkLst>
      </pc:sldChg>
      <pc:sldChg chg="del">
        <pc:chgData name="Shefali Oza" userId="b6d86925-c367-4057-9a73-a9633078c5cb" providerId="ADAL" clId="{FAFA5DCD-F170-3448-962C-AF1468BF641D}" dt="2025-01-20T19:11:39.037" v="818" actId="2696"/>
        <pc:sldMkLst>
          <pc:docMk/>
          <pc:sldMk cId="3166591586" sldId="2147480560"/>
        </pc:sldMkLst>
      </pc:sldChg>
      <pc:sldChg chg="addSp modSp">
        <pc:chgData name="Shefali Oza" userId="b6d86925-c367-4057-9a73-a9633078c5cb" providerId="ADAL" clId="{FAFA5DCD-F170-3448-962C-AF1468BF641D}" dt="2025-01-20T20:56:40.744" v="12562"/>
        <pc:sldMkLst>
          <pc:docMk/>
          <pc:sldMk cId="624685678" sldId="2147480565"/>
        </pc:sldMkLst>
      </pc:sldChg>
      <pc:sldChg chg="addSp modSp">
        <pc:chgData name="Shefali Oza" userId="b6d86925-c367-4057-9a73-a9633078c5cb" providerId="ADAL" clId="{FAFA5DCD-F170-3448-962C-AF1468BF641D}" dt="2025-01-20T20:56:40.228" v="12561"/>
        <pc:sldMkLst>
          <pc:docMk/>
          <pc:sldMk cId="3480886557" sldId="2147480598"/>
        </pc:sldMkLst>
      </pc:sldChg>
      <pc:sldChg chg="addSp modSp modNotesTx">
        <pc:chgData name="Shefali Oza" userId="b6d86925-c367-4057-9a73-a9633078c5cb" providerId="ADAL" clId="{FAFA5DCD-F170-3448-962C-AF1468BF641D}" dt="2025-01-20T20:58:46.765" v="12588"/>
        <pc:sldMkLst>
          <pc:docMk/>
          <pc:sldMk cId="225528398" sldId="2147480599"/>
        </pc:sldMkLst>
      </pc:sldChg>
      <pc:sldChg chg="addSp modSp">
        <pc:chgData name="Shefali Oza" userId="b6d86925-c367-4057-9a73-a9633078c5cb" providerId="ADAL" clId="{FAFA5DCD-F170-3448-962C-AF1468BF641D}" dt="2025-01-20T20:58:47.360" v="12589"/>
        <pc:sldMkLst>
          <pc:docMk/>
          <pc:sldMk cId="1458933445" sldId="2147480600"/>
        </pc:sldMkLst>
      </pc:sldChg>
      <pc:sldChg chg="addSp modSp">
        <pc:chgData name="Shefali Oza" userId="b6d86925-c367-4057-9a73-a9633078c5cb" providerId="ADAL" clId="{FAFA5DCD-F170-3448-962C-AF1468BF641D}" dt="2025-01-20T20:58:48.484" v="12591"/>
        <pc:sldMkLst>
          <pc:docMk/>
          <pc:sldMk cId="4203309374" sldId="2147480601"/>
        </pc:sldMkLst>
      </pc:sldChg>
      <pc:sldChg chg="addSp modSp modNotesTx">
        <pc:chgData name="Shefali Oza" userId="b6d86925-c367-4057-9a73-a9633078c5cb" providerId="ADAL" clId="{FAFA5DCD-F170-3448-962C-AF1468BF641D}" dt="2025-01-21T15:02:47.290" v="20604"/>
        <pc:sldMkLst>
          <pc:docMk/>
          <pc:sldMk cId="3181357382" sldId="2147480656"/>
        </pc:sldMkLst>
      </pc:sldChg>
      <pc:sldChg chg="addSp modSp modNotesTx">
        <pc:chgData name="Shefali Oza" userId="b6d86925-c367-4057-9a73-a9633078c5cb" providerId="ADAL" clId="{FAFA5DCD-F170-3448-962C-AF1468BF641D}" dt="2025-01-21T20:20:04.807" v="39866" actId="20577"/>
        <pc:sldMkLst>
          <pc:docMk/>
          <pc:sldMk cId="1143194202" sldId="2147480667"/>
        </pc:sldMkLst>
      </pc:sldChg>
      <pc:sldChg chg="del">
        <pc:chgData name="Shefali Oza" userId="b6d86925-c367-4057-9a73-a9633078c5cb" providerId="ADAL" clId="{FAFA5DCD-F170-3448-962C-AF1468BF641D}" dt="2025-01-20T21:05:50.815" v="12600" actId="2696"/>
        <pc:sldMkLst>
          <pc:docMk/>
          <pc:sldMk cId="1764512333" sldId="2147480671"/>
        </pc:sldMkLst>
      </pc:sldChg>
      <pc:sldChg chg="addSp modSp mod modNotesTx">
        <pc:chgData name="Shefali Oza" userId="b6d86925-c367-4057-9a73-a9633078c5cb" providerId="ADAL" clId="{FAFA5DCD-F170-3448-962C-AF1468BF641D}" dt="2025-01-21T19:46:00.890" v="36475" actId="20577"/>
        <pc:sldMkLst>
          <pc:docMk/>
          <pc:sldMk cId="1799871911" sldId="2147480672"/>
        </pc:sldMkLst>
      </pc:sldChg>
      <pc:sldChg chg="addSp delSp modSp mod modAnim modNotesTx">
        <pc:chgData name="Shefali Oza" userId="b6d86925-c367-4057-9a73-a9633078c5cb" providerId="ADAL" clId="{FAFA5DCD-F170-3448-962C-AF1468BF641D}" dt="2025-01-24T22:20:08.663" v="42923" actId="478"/>
        <pc:sldMkLst>
          <pc:docMk/>
          <pc:sldMk cId="303973958" sldId="2147480691"/>
        </pc:sldMkLst>
      </pc:sldChg>
      <pc:sldChg chg="addSp modSp add del mod">
        <pc:chgData name="Shefali Oza" userId="b6d86925-c367-4057-9a73-a9633078c5cb" providerId="ADAL" clId="{FAFA5DCD-F170-3448-962C-AF1468BF641D}" dt="2025-01-24T22:01:47.004" v="42624" actId="2696"/>
        <pc:sldMkLst>
          <pc:docMk/>
          <pc:sldMk cId="233871276" sldId="2147480713"/>
        </pc:sldMkLst>
      </pc:sldChg>
      <pc:sldChg chg="modSp add del mod modNotesTx">
        <pc:chgData name="Shefali Oza" userId="b6d86925-c367-4057-9a73-a9633078c5cb" providerId="ADAL" clId="{FAFA5DCD-F170-3448-962C-AF1468BF641D}" dt="2025-01-25T01:20:55.895" v="42928" actId="2696"/>
        <pc:sldMkLst>
          <pc:docMk/>
          <pc:sldMk cId="1170806320" sldId="2147480713"/>
        </pc:sldMkLst>
      </pc:sldChg>
      <pc:sldChg chg="addSp modSp modNotesTx">
        <pc:chgData name="Shefali Oza" userId="b6d86925-c367-4057-9a73-a9633078c5cb" providerId="ADAL" clId="{FAFA5DCD-F170-3448-962C-AF1468BF641D}" dt="2025-01-21T19:51:45.844" v="37568"/>
        <pc:sldMkLst>
          <pc:docMk/>
          <pc:sldMk cId="2971118168" sldId="2147480765"/>
        </pc:sldMkLst>
      </pc:sldChg>
      <pc:sldChg chg="addSp modSp add mod modNotesTx">
        <pc:chgData name="Shefali Oza" userId="b6d86925-c367-4057-9a73-a9633078c5cb" providerId="ADAL" clId="{FAFA5DCD-F170-3448-962C-AF1468BF641D}" dt="2025-01-24T22:19:12.658" v="42914" actId="1076"/>
        <pc:sldMkLst>
          <pc:docMk/>
          <pc:sldMk cId="3337162292" sldId="2147480914"/>
        </pc:sldMkLst>
      </pc:sldChg>
      <pc:sldChg chg="addSp modSp mod modNotesTx">
        <pc:chgData name="Shefali Oza" userId="b6d86925-c367-4057-9a73-a9633078c5cb" providerId="ADAL" clId="{FAFA5DCD-F170-3448-962C-AF1468BF641D}" dt="2025-01-21T03:42:19.016" v="19964" actId="20577"/>
        <pc:sldMkLst>
          <pc:docMk/>
          <pc:sldMk cId="903335531" sldId="2147480987"/>
        </pc:sldMkLst>
      </pc:sldChg>
      <pc:sldChg chg="addSp modSp mod">
        <pc:chgData name="Shefali Oza" userId="b6d86925-c367-4057-9a73-a9633078c5cb" providerId="ADAL" clId="{FAFA5DCD-F170-3448-962C-AF1468BF641D}" dt="2025-01-20T20:54:02.131" v="12527" actId="1076"/>
        <pc:sldMkLst>
          <pc:docMk/>
          <pc:sldMk cId="367152968" sldId="2147481099"/>
        </pc:sldMkLst>
      </pc:sldChg>
      <pc:sldChg chg="addSp modSp mod modNotesTx">
        <pc:chgData name="Shefali Oza" userId="b6d86925-c367-4057-9a73-a9633078c5cb" providerId="ADAL" clId="{FAFA5DCD-F170-3448-962C-AF1468BF641D}" dt="2025-01-21T17:14:32.761" v="25648"/>
        <pc:sldMkLst>
          <pc:docMk/>
          <pc:sldMk cId="1018175547" sldId="2147481100"/>
        </pc:sldMkLst>
      </pc:sldChg>
      <pc:sldChg chg="addSp modSp mod modNotesTx">
        <pc:chgData name="Shefali Oza" userId="b6d86925-c367-4057-9a73-a9633078c5cb" providerId="ADAL" clId="{FAFA5DCD-F170-3448-962C-AF1468BF641D}" dt="2025-01-21T18:04:39.623" v="27682" actId="207"/>
        <pc:sldMkLst>
          <pc:docMk/>
          <pc:sldMk cId="2430127490" sldId="2147481101"/>
        </pc:sldMkLst>
      </pc:sldChg>
      <pc:sldChg chg="addSp delSp modSp mod modNotesTx">
        <pc:chgData name="Shefali Oza" userId="b6d86925-c367-4057-9a73-a9633078c5cb" providerId="ADAL" clId="{FAFA5DCD-F170-3448-962C-AF1468BF641D}" dt="2025-01-21T17:14:19.711" v="25645"/>
        <pc:sldMkLst>
          <pc:docMk/>
          <pc:sldMk cId="428986191" sldId="2147481102"/>
        </pc:sldMkLst>
      </pc:sldChg>
      <pc:sldChg chg="addSp modSp mod modNotesTx">
        <pc:chgData name="Shefali Oza" userId="b6d86925-c367-4057-9a73-a9633078c5cb" providerId="ADAL" clId="{FAFA5DCD-F170-3448-962C-AF1468BF641D}" dt="2025-01-21T17:14:48.396" v="25649" actId="207"/>
        <pc:sldMkLst>
          <pc:docMk/>
          <pc:sldMk cId="755581595" sldId="2147481103"/>
        </pc:sldMkLst>
      </pc:sldChg>
      <pc:sldChg chg="addSp modSp mod modNotesTx">
        <pc:chgData name="Shefali Oza" userId="b6d86925-c367-4057-9a73-a9633078c5cb" providerId="ADAL" clId="{FAFA5DCD-F170-3448-962C-AF1468BF641D}" dt="2025-01-21T17:20:16.629" v="26734" actId="207"/>
        <pc:sldMkLst>
          <pc:docMk/>
          <pc:sldMk cId="1794510017" sldId="2147481104"/>
        </pc:sldMkLst>
      </pc:sldChg>
      <pc:sldChg chg="addSp modSp modNotesTx">
        <pc:chgData name="Shefali Oza" userId="b6d86925-c367-4057-9a73-a9633078c5cb" providerId="ADAL" clId="{FAFA5DCD-F170-3448-962C-AF1468BF641D}" dt="2025-01-20T20:39:01.014" v="11094"/>
        <pc:sldMkLst>
          <pc:docMk/>
          <pc:sldMk cId="1935130632" sldId="2147481114"/>
        </pc:sldMkLst>
      </pc:sldChg>
      <pc:sldChg chg="addSp modSp mod modNotesTx">
        <pc:chgData name="Shefali Oza" userId="b6d86925-c367-4057-9a73-a9633078c5cb" providerId="ADAL" clId="{FAFA5DCD-F170-3448-962C-AF1468BF641D}" dt="2025-01-20T20:42:32.974" v="11474" actId="1076"/>
        <pc:sldMkLst>
          <pc:docMk/>
          <pc:sldMk cId="2777834603" sldId="2147481115"/>
        </pc:sldMkLst>
      </pc:sldChg>
      <pc:sldChg chg="addSp modSp mod modNotesTx">
        <pc:chgData name="Shefali Oza" userId="b6d86925-c367-4057-9a73-a9633078c5cb" providerId="ADAL" clId="{FAFA5DCD-F170-3448-962C-AF1468BF641D}" dt="2025-01-20T20:43:29.965" v="11531" actId="1076"/>
        <pc:sldMkLst>
          <pc:docMk/>
          <pc:sldMk cId="2740370190" sldId="2147481116"/>
        </pc:sldMkLst>
      </pc:sldChg>
      <pc:sldChg chg="addSp modSp modNotesTx">
        <pc:chgData name="Shefali Oza" userId="b6d86925-c367-4057-9a73-a9633078c5cb" providerId="ADAL" clId="{FAFA5DCD-F170-3448-962C-AF1468BF641D}" dt="2025-01-20T20:43:31.468" v="11532"/>
        <pc:sldMkLst>
          <pc:docMk/>
          <pc:sldMk cId="2033365070" sldId="2147481117"/>
        </pc:sldMkLst>
      </pc:sldChg>
      <pc:sldChg chg="addSp modSp modNotesTx">
        <pc:chgData name="Shefali Oza" userId="b6d86925-c367-4057-9a73-a9633078c5cb" providerId="ADAL" clId="{FAFA5DCD-F170-3448-962C-AF1468BF641D}" dt="2025-01-20T20:44:25.790" v="11640" actId="20577"/>
        <pc:sldMkLst>
          <pc:docMk/>
          <pc:sldMk cId="1760486604" sldId="2147481118"/>
        </pc:sldMkLst>
      </pc:sldChg>
      <pc:sldChg chg="addSp modSp">
        <pc:chgData name="Shefali Oza" userId="b6d86925-c367-4057-9a73-a9633078c5cb" providerId="ADAL" clId="{FAFA5DCD-F170-3448-962C-AF1468BF641D}" dt="2025-01-20T20:45:04.044" v="11641"/>
        <pc:sldMkLst>
          <pc:docMk/>
          <pc:sldMk cId="2763143106" sldId="2147481119"/>
        </pc:sldMkLst>
      </pc:sldChg>
      <pc:sldChg chg="addSp modSp modNotesTx">
        <pc:chgData name="Shefali Oza" userId="b6d86925-c367-4057-9a73-a9633078c5cb" providerId="ADAL" clId="{FAFA5DCD-F170-3448-962C-AF1468BF641D}" dt="2025-01-20T20:45:30.747" v="11770"/>
        <pc:sldMkLst>
          <pc:docMk/>
          <pc:sldMk cId="1219877394" sldId="2147481120"/>
        </pc:sldMkLst>
      </pc:sldChg>
      <pc:sldChg chg="addSp modSp">
        <pc:chgData name="Shefali Oza" userId="b6d86925-c367-4057-9a73-a9633078c5cb" providerId="ADAL" clId="{FAFA5DCD-F170-3448-962C-AF1468BF641D}" dt="2025-01-20T20:56:39.593" v="12560"/>
        <pc:sldMkLst>
          <pc:docMk/>
          <pc:sldMk cId="141875807" sldId="2147481121"/>
        </pc:sldMkLst>
      </pc:sldChg>
      <pc:sldChg chg="addSp modSp">
        <pc:chgData name="Shefali Oza" userId="b6d86925-c367-4057-9a73-a9633078c5cb" providerId="ADAL" clId="{FAFA5DCD-F170-3448-962C-AF1468BF641D}" dt="2025-01-20T20:56:44.303" v="12563"/>
        <pc:sldMkLst>
          <pc:docMk/>
          <pc:sldMk cId="2228880971" sldId="2147481122"/>
        </pc:sldMkLst>
      </pc:sldChg>
      <pc:sldChg chg="addSp modSp">
        <pc:chgData name="Shefali Oza" userId="b6d86925-c367-4057-9a73-a9633078c5cb" providerId="ADAL" clId="{FAFA5DCD-F170-3448-962C-AF1468BF641D}" dt="2025-01-20T20:57:30.508" v="12573"/>
        <pc:sldMkLst>
          <pc:docMk/>
          <pc:sldMk cId="1317018823" sldId="2147481124"/>
        </pc:sldMkLst>
      </pc:sldChg>
      <pc:sldChg chg="addSp modSp">
        <pc:chgData name="Shefali Oza" userId="b6d86925-c367-4057-9a73-a9633078c5cb" providerId="ADAL" clId="{FAFA5DCD-F170-3448-962C-AF1468BF641D}" dt="2025-01-20T20:56:50.400" v="12564"/>
        <pc:sldMkLst>
          <pc:docMk/>
          <pc:sldMk cId="4132231346" sldId="2147481125"/>
        </pc:sldMkLst>
      </pc:sldChg>
      <pc:sldChg chg="addSp modSp">
        <pc:chgData name="Shefali Oza" userId="b6d86925-c367-4057-9a73-a9633078c5cb" providerId="ADAL" clId="{FAFA5DCD-F170-3448-962C-AF1468BF641D}" dt="2025-01-20T20:57:28.624" v="12572"/>
        <pc:sldMkLst>
          <pc:docMk/>
          <pc:sldMk cId="3602216449" sldId="2147481126"/>
        </pc:sldMkLst>
      </pc:sldChg>
      <pc:sldChg chg="addSp modSp">
        <pc:chgData name="Shefali Oza" userId="b6d86925-c367-4057-9a73-a9633078c5cb" providerId="ADAL" clId="{FAFA5DCD-F170-3448-962C-AF1468BF641D}" dt="2025-01-20T20:57:08.174" v="12566"/>
        <pc:sldMkLst>
          <pc:docMk/>
          <pc:sldMk cId="2450310673" sldId="2147481127"/>
        </pc:sldMkLst>
      </pc:sldChg>
      <pc:sldChg chg="addSp modSp">
        <pc:chgData name="Shefali Oza" userId="b6d86925-c367-4057-9a73-a9633078c5cb" providerId="ADAL" clId="{FAFA5DCD-F170-3448-962C-AF1468BF641D}" dt="2025-01-20T20:57:01.885" v="12565"/>
        <pc:sldMkLst>
          <pc:docMk/>
          <pc:sldMk cId="1027152178" sldId="2147481128"/>
        </pc:sldMkLst>
      </pc:sldChg>
      <pc:sldChg chg="addSp modSp">
        <pc:chgData name="Shefali Oza" userId="b6d86925-c367-4057-9a73-a9633078c5cb" providerId="ADAL" clId="{FAFA5DCD-F170-3448-962C-AF1468BF641D}" dt="2025-01-20T20:57:13.274" v="12567"/>
        <pc:sldMkLst>
          <pc:docMk/>
          <pc:sldMk cId="3723154630" sldId="2147481129"/>
        </pc:sldMkLst>
      </pc:sldChg>
      <pc:sldChg chg="addSp modSp">
        <pc:chgData name="Shefali Oza" userId="b6d86925-c367-4057-9a73-a9633078c5cb" providerId="ADAL" clId="{FAFA5DCD-F170-3448-962C-AF1468BF641D}" dt="2025-01-20T20:57:13.989" v="12568"/>
        <pc:sldMkLst>
          <pc:docMk/>
          <pc:sldMk cId="2279079723" sldId="2147481130"/>
        </pc:sldMkLst>
      </pc:sldChg>
      <pc:sldChg chg="addSp modSp">
        <pc:chgData name="Shefali Oza" userId="b6d86925-c367-4057-9a73-a9633078c5cb" providerId="ADAL" clId="{FAFA5DCD-F170-3448-962C-AF1468BF641D}" dt="2025-01-20T20:57:15.531" v="12569"/>
        <pc:sldMkLst>
          <pc:docMk/>
          <pc:sldMk cId="1192941222" sldId="2147481131"/>
        </pc:sldMkLst>
      </pc:sldChg>
      <pc:sldChg chg="addSp modSp">
        <pc:chgData name="Shefali Oza" userId="b6d86925-c367-4057-9a73-a9633078c5cb" providerId="ADAL" clId="{FAFA5DCD-F170-3448-962C-AF1468BF641D}" dt="2025-01-20T20:57:16.727" v="12570"/>
        <pc:sldMkLst>
          <pc:docMk/>
          <pc:sldMk cId="1340157615" sldId="2147481132"/>
        </pc:sldMkLst>
      </pc:sldChg>
      <pc:sldChg chg="addSp modSp">
        <pc:chgData name="Shefali Oza" userId="b6d86925-c367-4057-9a73-a9633078c5cb" providerId="ADAL" clId="{FAFA5DCD-F170-3448-962C-AF1468BF641D}" dt="2025-01-20T20:57:26.909" v="12571"/>
        <pc:sldMkLst>
          <pc:docMk/>
          <pc:sldMk cId="1459979458" sldId="2147481133"/>
        </pc:sldMkLst>
      </pc:sldChg>
      <pc:sldChg chg="addSp modSp modNotesTx">
        <pc:chgData name="Shefali Oza" userId="b6d86925-c367-4057-9a73-a9633078c5cb" providerId="ADAL" clId="{FAFA5DCD-F170-3448-962C-AF1468BF641D}" dt="2025-01-21T20:53:32.263" v="41620"/>
        <pc:sldMkLst>
          <pc:docMk/>
          <pc:sldMk cId="1287638631" sldId="2147481206"/>
        </pc:sldMkLst>
      </pc:sldChg>
      <pc:sldChg chg="addSp modSp">
        <pc:chgData name="Shefali Oza" userId="b6d86925-c367-4057-9a73-a9633078c5cb" providerId="ADAL" clId="{FAFA5DCD-F170-3448-962C-AF1468BF641D}" dt="2025-01-20T20:58:49.808" v="12592"/>
        <pc:sldMkLst>
          <pc:docMk/>
          <pc:sldMk cId="1996331899" sldId="2147481253"/>
        </pc:sldMkLst>
      </pc:sldChg>
      <pc:sldChg chg="addSp modSp">
        <pc:chgData name="Shefali Oza" userId="b6d86925-c367-4057-9a73-a9633078c5cb" providerId="ADAL" clId="{FAFA5DCD-F170-3448-962C-AF1468BF641D}" dt="2025-01-20T20:58:50.338" v="12593"/>
        <pc:sldMkLst>
          <pc:docMk/>
          <pc:sldMk cId="4276931365" sldId="2147481254"/>
        </pc:sldMkLst>
      </pc:sldChg>
      <pc:sldChg chg="addSp modSp">
        <pc:chgData name="Shefali Oza" userId="b6d86925-c367-4057-9a73-a9633078c5cb" providerId="ADAL" clId="{FAFA5DCD-F170-3448-962C-AF1468BF641D}" dt="2025-01-20T20:58:51.533" v="12595"/>
        <pc:sldMkLst>
          <pc:docMk/>
          <pc:sldMk cId="2034561009" sldId="2147481255"/>
        </pc:sldMkLst>
      </pc:sldChg>
      <pc:sldChg chg="addSp modSp">
        <pc:chgData name="Shefali Oza" userId="b6d86925-c367-4057-9a73-a9633078c5cb" providerId="ADAL" clId="{FAFA5DCD-F170-3448-962C-AF1468BF641D}" dt="2025-01-20T20:58:52.772" v="12596"/>
        <pc:sldMkLst>
          <pc:docMk/>
          <pc:sldMk cId="3462643614" sldId="2147481256"/>
        </pc:sldMkLst>
      </pc:sldChg>
      <pc:sldChg chg="addSp modSp">
        <pc:chgData name="Shefali Oza" userId="b6d86925-c367-4057-9a73-a9633078c5cb" providerId="ADAL" clId="{FAFA5DCD-F170-3448-962C-AF1468BF641D}" dt="2025-01-20T20:58:54.051" v="12598"/>
        <pc:sldMkLst>
          <pc:docMk/>
          <pc:sldMk cId="776911511" sldId="2147481257"/>
        </pc:sldMkLst>
      </pc:sldChg>
      <pc:sldChg chg="addSp modSp modNotesTx">
        <pc:chgData name="Shefali Oza" userId="b6d86925-c367-4057-9a73-a9633078c5cb" providerId="ADAL" clId="{FAFA5DCD-F170-3448-962C-AF1468BF641D}" dt="2025-01-20T19:41:58.408" v="4491"/>
        <pc:sldMkLst>
          <pc:docMk/>
          <pc:sldMk cId="4093410001" sldId="2147481258"/>
        </pc:sldMkLst>
      </pc:sldChg>
      <pc:sldChg chg="addSp modSp del modNotesTx">
        <pc:chgData name="Shefali Oza" userId="b6d86925-c367-4057-9a73-a9633078c5cb" providerId="ADAL" clId="{FAFA5DCD-F170-3448-962C-AF1468BF641D}" dt="2025-01-20T19:48:19.678" v="5086" actId="2696"/>
        <pc:sldMkLst>
          <pc:docMk/>
          <pc:sldMk cId="1039701963" sldId="2147481259"/>
        </pc:sldMkLst>
      </pc:sldChg>
      <pc:sldChg chg="addSp modSp add modNotesTx">
        <pc:chgData name="Shefali Oza" userId="b6d86925-c367-4057-9a73-a9633078c5cb" providerId="ADAL" clId="{FAFA5DCD-F170-3448-962C-AF1468BF641D}" dt="2025-01-20T20:25:15.287" v="10241"/>
        <pc:sldMkLst>
          <pc:docMk/>
          <pc:sldMk cId="3828014345" sldId="2147481260"/>
        </pc:sldMkLst>
      </pc:sldChg>
      <pc:sldChg chg="addSp modSp add mod modNotesTx">
        <pc:chgData name="Shefali Oza" userId="b6d86925-c367-4057-9a73-a9633078c5cb" providerId="ADAL" clId="{FAFA5DCD-F170-3448-962C-AF1468BF641D}" dt="2025-01-21T02:47:00.482" v="14439" actId="20577"/>
        <pc:sldMkLst>
          <pc:docMk/>
          <pc:sldMk cId="1967748715" sldId="2147481261"/>
        </pc:sldMkLst>
      </pc:sldChg>
      <pc:sldChg chg="addSp modSp add mod modAnim modNotesTx">
        <pc:chgData name="Shefali Oza" userId="b6d86925-c367-4057-9a73-a9633078c5cb" providerId="ADAL" clId="{FAFA5DCD-F170-3448-962C-AF1468BF641D}" dt="2025-01-21T03:03:36.595" v="15978" actId="207"/>
        <pc:sldMkLst>
          <pc:docMk/>
          <pc:sldMk cId="754040135" sldId="2147481265"/>
        </pc:sldMkLst>
      </pc:sldChg>
      <pc:sldChg chg="add del">
        <pc:chgData name="Shefali Oza" userId="b6d86925-c367-4057-9a73-a9633078c5cb" providerId="ADAL" clId="{FAFA5DCD-F170-3448-962C-AF1468BF641D}" dt="2025-01-20T19:47:22.281" v="5012" actId="2696"/>
        <pc:sldMkLst>
          <pc:docMk/>
          <pc:sldMk cId="366649466" sldId="2147481266"/>
        </pc:sldMkLst>
      </pc:sldChg>
      <pc:sldChg chg="add del modNotesTx">
        <pc:chgData name="Shefali Oza" userId="b6d86925-c367-4057-9a73-a9633078c5cb" providerId="ADAL" clId="{FAFA5DCD-F170-3448-962C-AF1468BF641D}" dt="2025-01-20T20:35:45.387" v="10794" actId="2696"/>
        <pc:sldMkLst>
          <pc:docMk/>
          <pc:sldMk cId="1956912007" sldId="2147481266"/>
        </pc:sldMkLst>
      </pc:sldChg>
      <pc:sldChg chg="addSp modSp add mod modNotesTx">
        <pc:chgData name="Shefali Oza" userId="b6d86925-c367-4057-9a73-a9633078c5cb" providerId="ADAL" clId="{FAFA5DCD-F170-3448-962C-AF1468BF641D}" dt="2025-01-20T20:38:59.723" v="11093" actId="1076"/>
        <pc:sldMkLst>
          <pc:docMk/>
          <pc:sldMk cId="1422403012" sldId="2147481267"/>
        </pc:sldMkLst>
      </pc:sldChg>
      <pc:sldChg chg="add del">
        <pc:chgData name="Shefali Oza" userId="b6d86925-c367-4057-9a73-a9633078c5cb" providerId="ADAL" clId="{FAFA5DCD-F170-3448-962C-AF1468BF641D}" dt="2025-01-20T19:47:20.898" v="5011" actId="2696"/>
        <pc:sldMkLst>
          <pc:docMk/>
          <pc:sldMk cId="1532556604" sldId="2147481267"/>
        </pc:sldMkLst>
      </pc:sldChg>
      <pc:sldChg chg="addSp modSp add mod modNotesTx">
        <pc:chgData name="Shefali Oza" userId="b6d86925-c367-4057-9a73-a9633078c5cb" providerId="ADAL" clId="{FAFA5DCD-F170-3448-962C-AF1468BF641D}" dt="2025-01-20T20:33:01.282" v="10778" actId="1076"/>
        <pc:sldMkLst>
          <pc:docMk/>
          <pc:sldMk cId="316463321" sldId="2147481268"/>
        </pc:sldMkLst>
      </pc:sldChg>
      <pc:sldChg chg="add del">
        <pc:chgData name="Shefali Oza" userId="b6d86925-c367-4057-9a73-a9633078c5cb" providerId="ADAL" clId="{FAFA5DCD-F170-3448-962C-AF1468BF641D}" dt="2025-01-21T03:14:40.418" v="16416" actId="2696"/>
        <pc:sldMkLst>
          <pc:docMk/>
          <pc:sldMk cId="832446825" sldId="2147481380"/>
        </pc:sldMkLst>
      </pc:sldChg>
      <pc:sldChg chg="add del">
        <pc:chgData name="Shefali Oza" userId="b6d86925-c367-4057-9a73-a9633078c5cb" providerId="ADAL" clId="{FAFA5DCD-F170-3448-962C-AF1468BF641D}" dt="2025-01-21T03:14:40.859" v="16417" actId="2696"/>
        <pc:sldMkLst>
          <pc:docMk/>
          <pc:sldMk cId="2629528822" sldId="2147481381"/>
        </pc:sldMkLst>
      </pc:sldChg>
      <pc:sldChg chg="add del">
        <pc:chgData name="Shefali Oza" userId="b6d86925-c367-4057-9a73-a9633078c5cb" providerId="ADAL" clId="{FAFA5DCD-F170-3448-962C-AF1468BF641D}" dt="2025-01-21T03:14:41.725" v="16418" actId="2696"/>
        <pc:sldMkLst>
          <pc:docMk/>
          <pc:sldMk cId="756594794" sldId="2147481382"/>
        </pc:sldMkLst>
      </pc:sldChg>
      <pc:sldChg chg="addSp modSp add ord modNotesTx">
        <pc:chgData name="Shefali Oza" userId="b6d86925-c367-4057-9a73-a9633078c5cb" providerId="ADAL" clId="{FAFA5DCD-F170-3448-962C-AF1468BF641D}" dt="2025-01-21T19:31:05.225" v="34273"/>
        <pc:sldMkLst>
          <pc:docMk/>
          <pc:sldMk cId="1222485294" sldId="2147481388"/>
        </pc:sldMkLst>
      </pc:sldChg>
      <pc:sldChg chg="modSp del mod modShow">
        <pc:chgData name="Shefali Oza" userId="b6d86925-c367-4057-9a73-a9633078c5cb" providerId="ADAL" clId="{FAFA5DCD-F170-3448-962C-AF1468BF641D}" dt="2025-01-24T21:56:05.460" v="42607" actId="2696"/>
        <pc:sldMkLst>
          <pc:docMk/>
          <pc:sldMk cId="1563029437" sldId="2147481389"/>
        </pc:sldMkLst>
      </pc:sldChg>
      <pc:sldChg chg="add del">
        <pc:chgData name="Shefali Oza" userId="b6d86925-c367-4057-9a73-a9633078c5cb" providerId="ADAL" clId="{FAFA5DCD-F170-3448-962C-AF1468BF641D}" dt="2025-01-21T03:14:39.538" v="16415" actId="2696"/>
        <pc:sldMkLst>
          <pc:docMk/>
          <pc:sldMk cId="2153527273" sldId="2147481389"/>
        </pc:sldMkLst>
      </pc:sldChg>
      <pc:sldChg chg="del mod modShow modNotesTx">
        <pc:chgData name="Shefali Oza" userId="b6d86925-c367-4057-9a73-a9633078c5cb" providerId="ADAL" clId="{FAFA5DCD-F170-3448-962C-AF1468BF641D}" dt="2025-01-24T21:56:06.020" v="42608" actId="2696"/>
        <pc:sldMkLst>
          <pc:docMk/>
          <pc:sldMk cId="798578851" sldId="2147481391"/>
        </pc:sldMkLst>
      </pc:sldChg>
      <pc:sldChg chg="del">
        <pc:chgData name="Shefali Oza" userId="b6d86925-c367-4057-9a73-a9633078c5cb" providerId="ADAL" clId="{FAFA5DCD-F170-3448-962C-AF1468BF641D}" dt="2025-01-24T21:56:32.267" v="42609" actId="2696"/>
        <pc:sldMkLst>
          <pc:docMk/>
          <pc:sldMk cId="4160084536" sldId="2147481392"/>
        </pc:sldMkLst>
      </pc:sldChg>
      <pc:sldChg chg="modSp add mod">
        <pc:chgData name="Shefali Oza" userId="b6d86925-c367-4057-9a73-a9633078c5cb" providerId="ADAL" clId="{FAFA5DCD-F170-3448-962C-AF1468BF641D}" dt="2025-01-24T21:11:17.821" v="41688" actId="14100"/>
        <pc:sldMkLst>
          <pc:docMk/>
          <pc:sldMk cId="1454040348" sldId="2147481397"/>
        </pc:sldMkLst>
      </pc:sldChg>
      <pc:sldChg chg="addSp delSp modSp add del mod">
        <pc:chgData name="Shefali Oza" userId="b6d86925-c367-4057-9a73-a9633078c5cb" providerId="ADAL" clId="{FAFA5DCD-F170-3448-962C-AF1468BF641D}" dt="2025-01-24T22:21:17.602" v="42925" actId="2696"/>
        <pc:sldMkLst>
          <pc:docMk/>
          <pc:sldMk cId="3507293933" sldId="2147481398"/>
        </pc:sldMkLst>
      </pc:sldChg>
      <pc:sldChg chg="modSp add del mod">
        <pc:chgData name="Shefali Oza" userId="b6d86925-c367-4057-9a73-a9633078c5cb" providerId="ADAL" clId="{FAFA5DCD-F170-3448-962C-AF1468BF641D}" dt="2025-01-24T22:21:17.010" v="42924" actId="2696"/>
        <pc:sldMkLst>
          <pc:docMk/>
          <pc:sldMk cId="2516276399" sldId="2147481399"/>
        </pc:sldMkLst>
      </pc:sldChg>
      <pc:sldChg chg="add del">
        <pc:chgData name="Shefali Oza" userId="b6d86925-c367-4057-9a73-a9633078c5cb" providerId="ADAL" clId="{FAFA5DCD-F170-3448-962C-AF1468BF641D}" dt="2025-01-24T22:21:19.163" v="42927" actId="2696"/>
        <pc:sldMkLst>
          <pc:docMk/>
          <pc:sldMk cId="1376944594" sldId="2147481400"/>
        </pc:sldMkLst>
      </pc:sldChg>
      <pc:sldChg chg="add del">
        <pc:chgData name="Shefali Oza" userId="b6d86925-c367-4057-9a73-a9633078c5cb" providerId="ADAL" clId="{FAFA5DCD-F170-3448-962C-AF1468BF641D}" dt="2025-01-24T22:21:18.241" v="42926" actId="2696"/>
        <pc:sldMkLst>
          <pc:docMk/>
          <pc:sldMk cId="2101744550" sldId="2147481401"/>
        </pc:sldMkLst>
      </pc:sldChg>
      <pc:sldChg chg="addSp delSp modSp add mod">
        <pc:chgData name="Shefali Oza" userId="b6d86925-c367-4057-9a73-a9633078c5cb" providerId="ADAL" clId="{FAFA5DCD-F170-3448-962C-AF1468BF641D}" dt="2025-01-24T21:56:34.529" v="42610" actId="478"/>
        <pc:sldMkLst>
          <pc:docMk/>
          <pc:sldMk cId="1900151528" sldId="2147481402"/>
        </pc:sldMkLst>
      </pc:sldChg>
      <pc:sldChg chg="addSp delSp modSp add mod modNotesTx">
        <pc:chgData name="Shefali Oza" userId="b6d86925-c367-4057-9a73-a9633078c5cb" providerId="ADAL" clId="{FAFA5DCD-F170-3448-962C-AF1468BF641D}" dt="2025-01-24T22:17:13.066" v="42908"/>
        <pc:sldMkLst>
          <pc:docMk/>
          <pc:sldMk cId="3675091316" sldId="2147481403"/>
        </pc:sldMkLst>
      </pc:sldChg>
      <pc:sldChg chg="modSp add mod">
        <pc:chgData name="Shefali Oza" userId="b6d86925-c367-4057-9a73-a9633078c5cb" providerId="ADAL" clId="{FAFA5DCD-F170-3448-962C-AF1468BF641D}" dt="2025-01-24T21:54:21.725" v="42602" actId="20577"/>
        <pc:sldMkLst>
          <pc:docMk/>
          <pc:sldMk cId="1781040607" sldId="2147481404"/>
        </pc:sldMkLst>
      </pc:sldChg>
      <pc:sldChg chg="modSp mod">
        <pc:chgData name="Shefali Oza" userId="b6d86925-c367-4057-9a73-a9633078c5cb" providerId="ADAL" clId="{FAFA5DCD-F170-3448-962C-AF1468BF641D}" dt="2025-01-25T01:21:20.339" v="42946" actId="20577"/>
        <pc:sldMkLst>
          <pc:docMk/>
          <pc:sldMk cId="325933951" sldId="2147481406"/>
        </pc:sldMkLst>
      </pc:sldChg>
      <pc:sldChg chg="add del">
        <pc:chgData name="Shefali Oza" userId="b6d86925-c367-4057-9a73-a9633078c5cb" providerId="ADAL" clId="{FAFA5DCD-F170-3448-962C-AF1468BF641D}" dt="2025-01-21T03:18:04.774" v="16949" actId="2696"/>
        <pc:sldMkLst>
          <pc:docMk/>
          <pc:sldMk cId="1479216547" sldId="2147481407"/>
        </pc:sldMkLst>
      </pc:sldChg>
    </pc:docChg>
  </pc:docChgLst>
  <pc:docChgLst>
    <pc:chgData name="Rahul Maske" userId="bb0ee42f-b759-4bc6-9b00-15b57832811e" providerId="ADAL" clId="{EFF77757-2DB3-49E9-B579-06A373BF1AE0}"/>
    <pc:docChg chg="modSld">
      <pc:chgData name="Rahul Maske" userId="bb0ee42f-b759-4bc6-9b00-15b57832811e" providerId="ADAL" clId="{EFF77757-2DB3-49E9-B579-06A373BF1AE0}" dt="2025-05-16T15:33:08.554" v="5" actId="14826"/>
      <pc:docMkLst>
        <pc:docMk/>
      </pc:docMkLst>
      <pc:sldChg chg="modSp">
        <pc:chgData name="Rahul Maske" userId="bb0ee42f-b759-4bc6-9b00-15b57832811e" providerId="ADAL" clId="{EFF77757-2DB3-49E9-B579-06A373BF1AE0}" dt="2025-05-16T15:33:08.554" v="5" actId="14826"/>
        <pc:sldMkLst>
          <pc:docMk/>
          <pc:sldMk cId="1222485294" sldId="2147481388"/>
        </pc:sldMkLst>
        <pc:picChg chg="mod">
          <ac:chgData name="Rahul Maske" userId="bb0ee42f-b759-4bc6-9b00-15b57832811e" providerId="ADAL" clId="{EFF77757-2DB3-49E9-B579-06A373BF1AE0}" dt="2025-05-16T15:33:08.554" v="5" actId="14826"/>
          <ac:picMkLst>
            <pc:docMk/>
            <pc:sldMk cId="1222485294" sldId="2147481388"/>
            <ac:picMk id="9" creationId="{786DD723-CD40-A657-BED7-BDFAF8EED8E6}"/>
          </ac:picMkLst>
        </pc:picChg>
      </pc:sldChg>
    </pc:docChg>
  </pc:docChgLst>
  <pc:docChgLst>
    <pc:chgData name="Mohammed Lamorde" userId="S::mlamorde@rtsl.org::811aea39-42ce-484b-8de4-43838b3df523" providerId="AD" clId="Web-{DB841B1D-15C3-F3A8-9FAF-10B4ED88D954}"/>
    <pc:docChg chg="mod modSld sldOrd">
      <pc:chgData name="Mohammed Lamorde" userId="S::mlamorde@rtsl.org::811aea39-42ce-484b-8de4-43838b3df523" providerId="AD" clId="Web-{DB841B1D-15C3-F3A8-9FAF-10B4ED88D954}" dt="2025-02-13T11:29:44.174" v="2"/>
      <pc:docMkLst>
        <pc:docMk/>
      </pc:docMkLst>
      <pc:sldChg chg="modSp">
        <pc:chgData name="Mohammed Lamorde" userId="S::mlamorde@rtsl.org::811aea39-42ce-484b-8de4-43838b3df523" providerId="AD" clId="Web-{DB841B1D-15C3-F3A8-9FAF-10B4ED88D954}" dt="2025-02-13T11:11:18.661" v="0" actId="20577"/>
        <pc:sldMkLst>
          <pc:docMk/>
          <pc:sldMk cId="624685678" sldId="2147480565"/>
        </pc:sldMkLst>
      </pc:sldChg>
      <pc:sldChg chg="ord">
        <pc:chgData name="Mohammed Lamorde" userId="S::mlamorde@rtsl.org::811aea39-42ce-484b-8de4-43838b3df523" providerId="AD" clId="Web-{DB841B1D-15C3-F3A8-9FAF-10B4ED88D954}" dt="2025-02-13T11:29:44.174" v="2"/>
        <pc:sldMkLst>
          <pc:docMk/>
          <pc:sldMk cId="1921951158" sldId="2147481458"/>
        </pc:sldMkLst>
      </pc:sldChg>
    </pc:docChg>
  </pc:docChgLst>
  <pc:docChgLst>
    <pc:chgData name="Marie Deveaux" userId="S::mdeveaux@rtsl.org::9fc0be8f-9df8-4ccb-8fb2-ba99b4811463" providerId="AD" clId="Web-{BA9CC424-AEEC-60CC-7803-F7B2665243E6}"/>
    <pc:docChg chg="modSld">
      <pc:chgData name="Marie Deveaux" userId="S::mdeveaux@rtsl.org::9fc0be8f-9df8-4ccb-8fb2-ba99b4811463" providerId="AD" clId="Web-{BA9CC424-AEEC-60CC-7803-F7B2665243E6}" dt="2025-01-23T18:33:44.562" v="229" actId="1076"/>
      <pc:docMkLst>
        <pc:docMk/>
      </pc:docMkLst>
      <pc:sldChg chg="modSp">
        <pc:chgData name="Marie Deveaux" userId="S::mdeveaux@rtsl.org::9fc0be8f-9df8-4ccb-8fb2-ba99b4811463" providerId="AD" clId="Web-{BA9CC424-AEEC-60CC-7803-F7B2665243E6}" dt="2025-01-23T18:33:17.014" v="224"/>
        <pc:sldMkLst>
          <pc:docMk/>
          <pc:sldMk cId="776911511" sldId="2147481257"/>
        </pc:sldMkLst>
      </pc:sldChg>
      <pc:sldChg chg="modSp">
        <pc:chgData name="Marie Deveaux" userId="S::mdeveaux@rtsl.org::9fc0be8f-9df8-4ccb-8fb2-ba99b4811463" providerId="AD" clId="Web-{BA9CC424-AEEC-60CC-7803-F7B2665243E6}" dt="2025-01-23T18:19:28.118" v="6" actId="20577"/>
        <pc:sldMkLst>
          <pc:docMk/>
          <pc:sldMk cId="3150801543" sldId="2147481394"/>
        </pc:sldMkLst>
      </pc:sldChg>
      <pc:sldChg chg="modSp">
        <pc:chgData name="Marie Deveaux" userId="S::mdeveaux@rtsl.org::9fc0be8f-9df8-4ccb-8fb2-ba99b4811463" providerId="AD" clId="Web-{BA9CC424-AEEC-60CC-7803-F7B2665243E6}" dt="2025-01-23T18:33:44.562" v="229" actId="1076"/>
        <pc:sldMkLst>
          <pc:docMk/>
          <pc:sldMk cId="1508906242" sldId="2147481395"/>
        </pc:sldMkLst>
      </pc:sldChg>
      <pc:sldChg chg="addSp delSp modSp">
        <pc:chgData name="Marie Deveaux" userId="S::mdeveaux@rtsl.org::9fc0be8f-9df8-4ccb-8fb2-ba99b4811463" providerId="AD" clId="Web-{BA9CC424-AEEC-60CC-7803-F7B2665243E6}" dt="2025-01-23T18:29:17.160" v="115"/>
        <pc:sldMkLst>
          <pc:docMk/>
          <pc:sldMk cId="2877605693" sldId="2147481396"/>
        </pc:sldMkLst>
      </pc:sldChg>
    </pc:docChg>
  </pc:docChgLst>
  <pc:docChgLst>
    <pc:chgData name="Shefali Oza" userId="S::soza@rtsl.org::b6d86925-c367-4057-9a73-a9633078c5cb" providerId="AD" clId="Web-{FE57F369-41FA-76AE-3EF6-2182F7381F8A}"/>
    <pc:docChg chg="modSld">
      <pc:chgData name="Shefali Oza" userId="S::soza@rtsl.org::b6d86925-c367-4057-9a73-a9633078c5cb" providerId="AD" clId="Web-{FE57F369-41FA-76AE-3EF6-2182F7381F8A}" dt="2024-08-19T01:18:15.818" v="4" actId="20577"/>
      <pc:docMkLst>
        <pc:docMk/>
      </pc:docMkLst>
      <pc:sldChg chg="modSp">
        <pc:chgData name="Shefali Oza" userId="S::soza@rtsl.org::b6d86925-c367-4057-9a73-a9633078c5cb" providerId="AD" clId="Web-{FE57F369-41FA-76AE-3EF6-2182F7381F8A}" dt="2024-08-19T01:18:15.818" v="4" actId="20577"/>
        <pc:sldMkLst>
          <pc:docMk/>
          <pc:sldMk cId="733659970" sldId="918"/>
        </pc:sldMkLst>
      </pc:sldChg>
    </pc:docChg>
  </pc:docChgLst>
  <pc:docChgLst>
    <pc:chgData name="Marie Deveaux" userId="S::mdeveaux@rtsl.org::9fc0be8f-9df8-4ccb-8fb2-ba99b4811463" providerId="AD" clId="Web-{4B12814B-F7DC-2A3F-D6D6-8861C5103575}"/>
    <pc:docChg chg="addSld delSld modSld modSection">
      <pc:chgData name="Marie Deveaux" userId="S::mdeveaux@rtsl.org::9fc0be8f-9df8-4ccb-8fb2-ba99b4811463" providerId="AD" clId="Web-{4B12814B-F7DC-2A3F-D6D6-8861C5103575}" dt="2025-01-23T16:57:52.617" v="2332"/>
      <pc:docMkLst>
        <pc:docMk/>
      </pc:docMkLst>
      <pc:sldChg chg="delSp modSp">
        <pc:chgData name="Marie Deveaux" userId="S::mdeveaux@rtsl.org::9fc0be8f-9df8-4ccb-8fb2-ba99b4811463" providerId="AD" clId="Web-{4B12814B-F7DC-2A3F-D6D6-8861C5103575}" dt="2025-01-23T14:55:12.213" v="1659" actId="1076"/>
        <pc:sldMkLst>
          <pc:docMk/>
          <pc:sldMk cId="3381282696" sldId="390"/>
        </pc:sldMkLst>
      </pc:sldChg>
      <pc:sldChg chg="delSp modNotes">
        <pc:chgData name="Marie Deveaux" userId="S::mdeveaux@rtsl.org::9fc0be8f-9df8-4ccb-8fb2-ba99b4811463" providerId="AD" clId="Web-{4B12814B-F7DC-2A3F-D6D6-8861C5103575}" dt="2025-01-23T14:40:20.426" v="1632"/>
        <pc:sldMkLst>
          <pc:docMk/>
          <pc:sldMk cId="4229499426" sldId="2145705809"/>
        </pc:sldMkLst>
      </pc:sldChg>
      <pc:sldChg chg="delSp modSp modNotes">
        <pc:chgData name="Marie Deveaux" userId="S::mdeveaux@rtsl.org::9fc0be8f-9df8-4ccb-8fb2-ba99b4811463" providerId="AD" clId="Web-{4B12814B-F7DC-2A3F-D6D6-8861C5103575}" dt="2025-01-22T20:06:44.695" v="58"/>
        <pc:sldMkLst>
          <pc:docMk/>
          <pc:sldMk cId="566914440" sldId="2145705813"/>
        </pc:sldMkLst>
      </pc:sldChg>
      <pc:sldChg chg="delSp">
        <pc:chgData name="Marie Deveaux" userId="S::mdeveaux@rtsl.org::9fc0be8f-9df8-4ccb-8fb2-ba99b4811463" providerId="AD" clId="Web-{4B12814B-F7DC-2A3F-D6D6-8861C5103575}" dt="2025-01-22T20:24:02.066" v="64"/>
        <pc:sldMkLst>
          <pc:docMk/>
          <pc:sldMk cId="3508003491" sldId="2145705817"/>
        </pc:sldMkLst>
      </pc:sldChg>
      <pc:sldChg chg="delSp">
        <pc:chgData name="Marie Deveaux" userId="S::mdeveaux@rtsl.org::9fc0be8f-9df8-4ccb-8fb2-ba99b4811463" providerId="AD" clId="Web-{4B12814B-F7DC-2A3F-D6D6-8861C5103575}" dt="2025-01-23T15:35:16.662" v="1915"/>
        <pc:sldMkLst>
          <pc:docMk/>
          <pc:sldMk cId="2726359537" sldId="2145705821"/>
        </pc:sldMkLst>
      </pc:sldChg>
      <pc:sldChg chg="delSp modSp">
        <pc:chgData name="Marie Deveaux" userId="S::mdeveaux@rtsl.org::9fc0be8f-9df8-4ccb-8fb2-ba99b4811463" providerId="AD" clId="Web-{4B12814B-F7DC-2A3F-D6D6-8861C5103575}" dt="2025-01-22T20:04:01.268" v="42"/>
        <pc:sldMkLst>
          <pc:docMk/>
          <pc:sldMk cId="1721611785" sldId="2145705835"/>
        </pc:sldMkLst>
      </pc:sldChg>
      <pc:sldChg chg="addSp delSp modSp modNotes">
        <pc:chgData name="Marie Deveaux" userId="S::mdeveaux@rtsl.org::9fc0be8f-9df8-4ccb-8fb2-ba99b4811463" providerId="AD" clId="Web-{4B12814B-F7DC-2A3F-D6D6-8861C5103575}" dt="2025-01-22T22:09:28.879" v="1314" actId="1076"/>
        <pc:sldMkLst>
          <pc:docMk/>
          <pc:sldMk cId="2081374030" sldId="2145705849"/>
        </pc:sldMkLst>
      </pc:sldChg>
      <pc:sldChg chg="addSp delSp modSp modNotes">
        <pc:chgData name="Marie Deveaux" userId="S::mdeveaux@rtsl.org::9fc0be8f-9df8-4ccb-8fb2-ba99b4811463" providerId="AD" clId="Web-{4B12814B-F7DC-2A3F-D6D6-8861C5103575}" dt="2025-01-22T22:03:35.552" v="1264" actId="1076"/>
        <pc:sldMkLst>
          <pc:docMk/>
          <pc:sldMk cId="3265119177" sldId="2145705957"/>
        </pc:sldMkLst>
      </pc:sldChg>
      <pc:sldChg chg="mod modShow modNotes">
        <pc:chgData name="Marie Deveaux" userId="S::mdeveaux@rtsl.org::9fc0be8f-9df8-4ccb-8fb2-ba99b4811463" providerId="AD" clId="Web-{4B12814B-F7DC-2A3F-D6D6-8861C5103575}" dt="2025-01-22T21:19:04.001" v="863"/>
        <pc:sldMkLst>
          <pc:docMk/>
          <pc:sldMk cId="1786291085" sldId="2145705963"/>
        </pc:sldMkLst>
      </pc:sldChg>
      <pc:sldChg chg="modNotes">
        <pc:chgData name="Marie Deveaux" userId="S::mdeveaux@rtsl.org::9fc0be8f-9df8-4ccb-8fb2-ba99b4811463" providerId="AD" clId="Web-{4B12814B-F7DC-2A3F-D6D6-8861C5103575}" dt="2025-01-22T21:33:15.787" v="973"/>
        <pc:sldMkLst>
          <pc:docMk/>
          <pc:sldMk cId="622523367" sldId="2145705964"/>
        </pc:sldMkLst>
      </pc:sldChg>
      <pc:sldChg chg="delSp modSp">
        <pc:chgData name="Marie Deveaux" userId="S::mdeveaux@rtsl.org::9fc0be8f-9df8-4ccb-8fb2-ba99b4811463" providerId="AD" clId="Web-{4B12814B-F7DC-2A3F-D6D6-8861C5103575}" dt="2025-01-22T21:02:37.585" v="657" actId="1076"/>
        <pc:sldMkLst>
          <pc:docMk/>
          <pc:sldMk cId="190791236" sldId="2145705973"/>
        </pc:sldMkLst>
      </pc:sldChg>
      <pc:sldChg chg="delSp modSp">
        <pc:chgData name="Marie Deveaux" userId="S::mdeveaux@rtsl.org::9fc0be8f-9df8-4ccb-8fb2-ba99b4811463" providerId="AD" clId="Web-{4B12814B-F7DC-2A3F-D6D6-8861C5103575}" dt="2025-01-22T21:23:10.949" v="881" actId="1076"/>
        <pc:sldMkLst>
          <pc:docMk/>
          <pc:sldMk cId="2327650767" sldId="2145705974"/>
        </pc:sldMkLst>
      </pc:sldChg>
      <pc:sldChg chg="delSp modSp delAnim modNotes">
        <pc:chgData name="Marie Deveaux" userId="S::mdeveaux@rtsl.org::9fc0be8f-9df8-4ccb-8fb2-ba99b4811463" providerId="AD" clId="Web-{4B12814B-F7DC-2A3F-D6D6-8861C5103575}" dt="2025-01-22T21:30:20.249" v="969" actId="1076"/>
        <pc:sldMkLst>
          <pc:docMk/>
          <pc:sldMk cId="550351851" sldId="2145706118"/>
        </pc:sldMkLst>
      </pc:sldChg>
      <pc:sldChg chg="delSp modSp">
        <pc:chgData name="Marie Deveaux" userId="S::mdeveaux@rtsl.org::9fc0be8f-9df8-4ccb-8fb2-ba99b4811463" providerId="AD" clId="Web-{4B12814B-F7DC-2A3F-D6D6-8861C5103575}" dt="2025-01-22T21:43:57.424" v="1048"/>
        <pc:sldMkLst>
          <pc:docMk/>
          <pc:sldMk cId="931303078" sldId="2145706119"/>
        </pc:sldMkLst>
      </pc:sldChg>
      <pc:sldChg chg="delSp modNotes">
        <pc:chgData name="Marie Deveaux" userId="S::mdeveaux@rtsl.org::9fc0be8f-9df8-4ccb-8fb2-ba99b4811463" providerId="AD" clId="Web-{4B12814B-F7DC-2A3F-D6D6-8861C5103575}" dt="2025-01-22T20:47:44.454" v="415"/>
        <pc:sldMkLst>
          <pc:docMk/>
          <pc:sldMk cId="3277635913" sldId="2145706129"/>
        </pc:sldMkLst>
      </pc:sldChg>
      <pc:sldChg chg="addSp delSp modSp delAnim">
        <pc:chgData name="Marie Deveaux" userId="S::mdeveaux@rtsl.org::9fc0be8f-9df8-4ccb-8fb2-ba99b4811463" providerId="AD" clId="Web-{4B12814B-F7DC-2A3F-D6D6-8861C5103575}" dt="2025-01-22T20:50:39.977" v="443" actId="14100"/>
        <pc:sldMkLst>
          <pc:docMk/>
          <pc:sldMk cId="3133819496" sldId="2145706137"/>
        </pc:sldMkLst>
      </pc:sldChg>
      <pc:sldChg chg="delSp">
        <pc:chgData name="Marie Deveaux" userId="S::mdeveaux@rtsl.org::9fc0be8f-9df8-4ccb-8fb2-ba99b4811463" providerId="AD" clId="Web-{4B12814B-F7DC-2A3F-D6D6-8861C5103575}" dt="2025-01-22T20:54:40.378" v="500"/>
        <pc:sldMkLst>
          <pc:docMk/>
          <pc:sldMk cId="3135837286" sldId="2145706326"/>
        </pc:sldMkLst>
      </pc:sldChg>
      <pc:sldChg chg="delSp modSp modNotes">
        <pc:chgData name="Marie Deveaux" userId="S::mdeveaux@rtsl.org::9fc0be8f-9df8-4ccb-8fb2-ba99b4811463" providerId="AD" clId="Web-{4B12814B-F7DC-2A3F-D6D6-8861C5103575}" dt="2025-01-22T21:21:55.368" v="872"/>
        <pc:sldMkLst>
          <pc:docMk/>
          <pc:sldMk cId="2585748456" sldId="2147309668"/>
        </pc:sldMkLst>
      </pc:sldChg>
      <pc:sldChg chg="delSp modSp modNotes">
        <pc:chgData name="Marie Deveaux" userId="S::mdeveaux@rtsl.org::9fc0be8f-9df8-4ccb-8fb2-ba99b4811463" providerId="AD" clId="Web-{4B12814B-F7DC-2A3F-D6D6-8861C5103575}" dt="2025-01-22T20:53:09.514" v="470"/>
        <pc:sldMkLst>
          <pc:docMk/>
          <pc:sldMk cId="850099868" sldId="2147480307"/>
        </pc:sldMkLst>
      </pc:sldChg>
      <pc:sldChg chg="delSp modSp modNotes">
        <pc:chgData name="Marie Deveaux" userId="S::mdeveaux@rtsl.org::9fc0be8f-9df8-4ccb-8fb2-ba99b4811463" providerId="AD" clId="Web-{4B12814B-F7DC-2A3F-D6D6-8861C5103575}" dt="2025-01-22T20:46:59.999" v="411"/>
        <pc:sldMkLst>
          <pc:docMk/>
          <pc:sldMk cId="3548778553" sldId="2147480351"/>
        </pc:sldMkLst>
      </pc:sldChg>
      <pc:sldChg chg="addSp delSp modSp modNotes">
        <pc:chgData name="Marie Deveaux" userId="S::mdeveaux@rtsl.org::9fc0be8f-9df8-4ccb-8fb2-ba99b4811463" providerId="AD" clId="Web-{4B12814B-F7DC-2A3F-D6D6-8861C5103575}" dt="2025-01-22T20:56:58.618" v="513"/>
        <pc:sldMkLst>
          <pc:docMk/>
          <pc:sldMk cId="1342443144" sldId="2147480425"/>
        </pc:sldMkLst>
      </pc:sldChg>
      <pc:sldChg chg="modSp">
        <pc:chgData name="Marie Deveaux" userId="S::mdeveaux@rtsl.org::9fc0be8f-9df8-4ccb-8fb2-ba99b4811463" providerId="AD" clId="Web-{4B12814B-F7DC-2A3F-D6D6-8861C5103575}" dt="2025-01-22T20:00:15.183" v="9" actId="1076"/>
        <pc:sldMkLst>
          <pc:docMk/>
          <pc:sldMk cId="1598004526" sldId="2147480543"/>
        </pc:sldMkLst>
      </pc:sldChg>
      <pc:sldChg chg="addSp delSp modSp">
        <pc:chgData name="Marie Deveaux" userId="S::mdeveaux@rtsl.org::9fc0be8f-9df8-4ccb-8fb2-ba99b4811463" providerId="AD" clId="Web-{4B12814B-F7DC-2A3F-D6D6-8861C5103575}" dt="2025-01-22T22:14:45.048" v="1377" actId="1076"/>
        <pc:sldMkLst>
          <pc:docMk/>
          <pc:sldMk cId="624685678" sldId="2147480565"/>
        </pc:sldMkLst>
      </pc:sldChg>
      <pc:sldChg chg="addSp delSp modSp">
        <pc:chgData name="Marie Deveaux" userId="S::mdeveaux@rtsl.org::9fc0be8f-9df8-4ccb-8fb2-ba99b4811463" providerId="AD" clId="Web-{4B12814B-F7DC-2A3F-D6D6-8861C5103575}" dt="2025-01-22T22:14:34.564" v="1375" actId="1076"/>
        <pc:sldMkLst>
          <pc:docMk/>
          <pc:sldMk cId="3480886557" sldId="2147480598"/>
        </pc:sldMkLst>
      </pc:sldChg>
      <pc:sldChg chg="addSp delSp modSp">
        <pc:chgData name="Marie Deveaux" userId="S::mdeveaux@rtsl.org::9fc0be8f-9df8-4ccb-8fb2-ba99b4811463" providerId="AD" clId="Web-{4B12814B-F7DC-2A3F-D6D6-8861C5103575}" dt="2025-01-23T16:57:52.617" v="2332"/>
        <pc:sldMkLst>
          <pc:docMk/>
          <pc:sldMk cId="225528398" sldId="2147480599"/>
        </pc:sldMkLst>
      </pc:sldChg>
      <pc:sldChg chg="addSp delSp modSp del">
        <pc:chgData name="Marie Deveaux" userId="S::mdeveaux@rtsl.org::9fc0be8f-9df8-4ccb-8fb2-ba99b4811463" providerId="AD" clId="Web-{4B12814B-F7DC-2A3F-D6D6-8861C5103575}" dt="2025-01-22T22:23:49.931" v="1427"/>
        <pc:sldMkLst>
          <pc:docMk/>
          <pc:sldMk cId="1458933445" sldId="2147480600"/>
        </pc:sldMkLst>
      </pc:sldChg>
      <pc:sldChg chg="add del">
        <pc:chgData name="Marie Deveaux" userId="S::mdeveaux@rtsl.org::9fc0be8f-9df8-4ccb-8fb2-ba99b4811463" providerId="AD" clId="Web-{4B12814B-F7DC-2A3F-D6D6-8861C5103575}" dt="2025-01-23T14:33:57.872" v="1518"/>
        <pc:sldMkLst>
          <pc:docMk/>
          <pc:sldMk cId="4203309374" sldId="2147480601"/>
        </pc:sldMkLst>
      </pc:sldChg>
      <pc:sldChg chg="delSp modSp modNotes">
        <pc:chgData name="Marie Deveaux" userId="S::mdeveaux@rtsl.org::9fc0be8f-9df8-4ccb-8fb2-ba99b4811463" providerId="AD" clId="Web-{4B12814B-F7DC-2A3F-D6D6-8861C5103575}" dt="2025-01-22T21:02:26.444" v="654"/>
        <pc:sldMkLst>
          <pc:docMk/>
          <pc:sldMk cId="3181357382" sldId="2147480656"/>
        </pc:sldMkLst>
      </pc:sldChg>
      <pc:sldChg chg="delSp modSp modNotes">
        <pc:chgData name="Marie Deveaux" userId="S::mdeveaux@rtsl.org::9fc0be8f-9df8-4ccb-8fb2-ba99b4811463" providerId="AD" clId="Web-{4B12814B-F7DC-2A3F-D6D6-8861C5103575}" dt="2025-01-22T21:43:14.906" v="1039" actId="1076"/>
        <pc:sldMkLst>
          <pc:docMk/>
          <pc:sldMk cId="1143194202" sldId="2147480667"/>
        </pc:sldMkLst>
      </pc:sldChg>
      <pc:sldChg chg="delSp modSp modNotes">
        <pc:chgData name="Marie Deveaux" userId="S::mdeveaux@rtsl.org::9fc0be8f-9df8-4ccb-8fb2-ba99b4811463" providerId="AD" clId="Web-{4B12814B-F7DC-2A3F-D6D6-8861C5103575}" dt="2025-01-22T21:39:18.896" v="994"/>
        <pc:sldMkLst>
          <pc:docMk/>
          <pc:sldMk cId="1799871911" sldId="2147480672"/>
        </pc:sldMkLst>
      </pc:sldChg>
      <pc:sldChg chg="del modNotes">
        <pc:chgData name="Marie Deveaux" userId="S::mdeveaux@rtsl.org::9fc0be8f-9df8-4ccb-8fb2-ba99b4811463" providerId="AD" clId="Web-{4B12814B-F7DC-2A3F-D6D6-8861C5103575}" dt="2025-01-22T21:41:21.417" v="1019"/>
        <pc:sldMkLst>
          <pc:docMk/>
          <pc:sldMk cId="2971118168" sldId="2147480765"/>
        </pc:sldMkLst>
      </pc:sldChg>
      <pc:sldChg chg="modSp modNotes">
        <pc:chgData name="Marie Deveaux" userId="S::mdeveaux@rtsl.org::9fc0be8f-9df8-4ccb-8fb2-ba99b4811463" providerId="AD" clId="Web-{4B12814B-F7DC-2A3F-D6D6-8861C5103575}" dt="2025-01-22T20:03:57.049" v="39"/>
        <pc:sldMkLst>
          <pc:docMk/>
          <pc:sldMk cId="3337162292" sldId="2147480914"/>
        </pc:sldMkLst>
      </pc:sldChg>
      <pc:sldChg chg="addSp delSp modSp modNotes">
        <pc:chgData name="Marie Deveaux" userId="S::mdeveaux@rtsl.org::9fc0be8f-9df8-4ccb-8fb2-ba99b4811463" providerId="AD" clId="Web-{4B12814B-F7DC-2A3F-D6D6-8861C5103575}" dt="2025-01-22T20:25:58.258" v="123" actId="1076"/>
        <pc:sldMkLst>
          <pc:docMk/>
          <pc:sldMk cId="903335531" sldId="2147480987"/>
        </pc:sldMkLst>
      </pc:sldChg>
      <pc:sldChg chg="addSp delSp modSp">
        <pc:chgData name="Marie Deveaux" userId="S::mdeveaux@rtsl.org::9fc0be8f-9df8-4ccb-8fb2-ba99b4811463" providerId="AD" clId="Web-{4B12814B-F7DC-2A3F-D6D6-8861C5103575}" dt="2025-01-22T20:48:10.096" v="416"/>
        <pc:sldMkLst>
          <pc:docMk/>
          <pc:sldMk cId="367152968" sldId="2147481099"/>
        </pc:sldMkLst>
      </pc:sldChg>
      <pc:sldChg chg="delSp modSp modNotes">
        <pc:chgData name="Marie Deveaux" userId="S::mdeveaux@rtsl.org::9fc0be8f-9df8-4ccb-8fb2-ba99b4811463" providerId="AD" clId="Web-{4B12814B-F7DC-2A3F-D6D6-8861C5103575}" dt="2025-01-22T20:51:46.214" v="455" actId="1076"/>
        <pc:sldMkLst>
          <pc:docMk/>
          <pc:sldMk cId="1018175547" sldId="2147481100"/>
        </pc:sldMkLst>
      </pc:sldChg>
      <pc:sldChg chg="delSp modSp">
        <pc:chgData name="Marie Deveaux" userId="S::mdeveaux@rtsl.org::9fc0be8f-9df8-4ccb-8fb2-ba99b4811463" providerId="AD" clId="Web-{4B12814B-F7DC-2A3F-D6D6-8861C5103575}" dt="2025-01-22T20:51:55.480" v="461" actId="1076"/>
        <pc:sldMkLst>
          <pc:docMk/>
          <pc:sldMk cId="2430127490" sldId="2147481101"/>
        </pc:sldMkLst>
      </pc:sldChg>
      <pc:sldChg chg="delSp modSp modNotes">
        <pc:chgData name="Marie Deveaux" userId="S::mdeveaux@rtsl.org::9fc0be8f-9df8-4ccb-8fb2-ba99b4811463" providerId="AD" clId="Web-{4B12814B-F7DC-2A3F-D6D6-8861C5103575}" dt="2025-01-22T20:53:34.937" v="480"/>
        <pc:sldMkLst>
          <pc:docMk/>
          <pc:sldMk cId="428986191" sldId="2147481102"/>
        </pc:sldMkLst>
      </pc:sldChg>
      <pc:sldChg chg="delSp modSp modNotes">
        <pc:chgData name="Marie Deveaux" userId="S::mdeveaux@rtsl.org::9fc0be8f-9df8-4ccb-8fb2-ba99b4811463" providerId="AD" clId="Web-{4B12814B-F7DC-2A3F-D6D6-8861C5103575}" dt="2025-01-22T20:54:20.627" v="496"/>
        <pc:sldMkLst>
          <pc:docMk/>
          <pc:sldMk cId="755581595" sldId="2147481103"/>
        </pc:sldMkLst>
      </pc:sldChg>
      <pc:sldChg chg="delSp modSp modNotes">
        <pc:chgData name="Marie Deveaux" userId="S::mdeveaux@rtsl.org::9fc0be8f-9df8-4ccb-8fb2-ba99b4811463" providerId="AD" clId="Web-{4B12814B-F7DC-2A3F-D6D6-8861C5103575}" dt="2025-01-22T20:54:34.018" v="499"/>
        <pc:sldMkLst>
          <pc:docMk/>
          <pc:sldMk cId="1794510017" sldId="2147481104"/>
        </pc:sldMkLst>
      </pc:sldChg>
      <pc:sldChg chg="addSp delSp modSp modNotes">
        <pc:chgData name="Marie Deveaux" userId="S::mdeveaux@rtsl.org::9fc0be8f-9df8-4ccb-8fb2-ba99b4811463" providerId="AD" clId="Web-{4B12814B-F7DC-2A3F-D6D6-8861C5103575}" dt="2025-01-22T20:46:04.309" v="405" actId="20577"/>
        <pc:sldMkLst>
          <pc:docMk/>
          <pc:sldMk cId="1935130632" sldId="2147481114"/>
        </pc:sldMkLst>
      </pc:sldChg>
      <pc:sldChg chg="addSp delSp modSp modNotes">
        <pc:chgData name="Marie Deveaux" userId="S::mdeveaux@rtsl.org::9fc0be8f-9df8-4ccb-8fb2-ba99b4811463" providerId="AD" clId="Web-{4B12814B-F7DC-2A3F-D6D6-8861C5103575}" dt="2025-01-22T20:33:11.183" v="213" actId="1076"/>
        <pc:sldMkLst>
          <pc:docMk/>
          <pc:sldMk cId="2777834603" sldId="2147481115"/>
        </pc:sldMkLst>
      </pc:sldChg>
      <pc:sldChg chg="addSp delSp modSp modNotes">
        <pc:chgData name="Marie Deveaux" userId="S::mdeveaux@rtsl.org::9fc0be8f-9df8-4ccb-8fb2-ba99b4811463" providerId="AD" clId="Web-{4B12814B-F7DC-2A3F-D6D6-8861C5103575}" dt="2025-01-22T20:35:10.594" v="274"/>
        <pc:sldMkLst>
          <pc:docMk/>
          <pc:sldMk cId="2740370190" sldId="2147481116"/>
        </pc:sldMkLst>
      </pc:sldChg>
      <pc:sldChg chg="addSp delSp modSp modNotes">
        <pc:chgData name="Marie Deveaux" userId="S::mdeveaux@rtsl.org::9fc0be8f-9df8-4ccb-8fb2-ba99b4811463" providerId="AD" clId="Web-{4B12814B-F7DC-2A3F-D6D6-8861C5103575}" dt="2025-01-22T20:37:40.491" v="304"/>
        <pc:sldMkLst>
          <pc:docMk/>
          <pc:sldMk cId="2033365070" sldId="2147481117"/>
        </pc:sldMkLst>
      </pc:sldChg>
      <pc:sldChg chg="delSp modSp modNotes">
        <pc:chgData name="Marie Deveaux" userId="S::mdeveaux@rtsl.org::9fc0be8f-9df8-4ccb-8fb2-ba99b4811463" providerId="AD" clId="Web-{4B12814B-F7DC-2A3F-D6D6-8861C5103575}" dt="2025-01-22T20:38:58.791" v="333"/>
        <pc:sldMkLst>
          <pc:docMk/>
          <pc:sldMk cId="1760486604" sldId="2147481118"/>
        </pc:sldMkLst>
      </pc:sldChg>
      <pc:sldChg chg="addSp delSp modSp modNotes">
        <pc:chgData name="Marie Deveaux" userId="S::mdeveaux@rtsl.org::9fc0be8f-9df8-4ccb-8fb2-ba99b4811463" providerId="AD" clId="Web-{4B12814B-F7DC-2A3F-D6D6-8861C5103575}" dt="2025-01-22T20:44:00.851" v="378" actId="1076"/>
        <pc:sldMkLst>
          <pc:docMk/>
          <pc:sldMk cId="2763143106" sldId="2147481119"/>
        </pc:sldMkLst>
      </pc:sldChg>
      <pc:sldChg chg="addSp delSp modSp">
        <pc:chgData name="Marie Deveaux" userId="S::mdeveaux@rtsl.org::9fc0be8f-9df8-4ccb-8fb2-ba99b4811463" providerId="AD" clId="Web-{4B12814B-F7DC-2A3F-D6D6-8861C5103575}" dt="2025-01-22T20:45:19.135" v="394" actId="1076"/>
        <pc:sldMkLst>
          <pc:docMk/>
          <pc:sldMk cId="1219877394" sldId="2147481120"/>
        </pc:sldMkLst>
      </pc:sldChg>
      <pc:sldChg chg="delSp modSp">
        <pc:chgData name="Marie Deveaux" userId="S::mdeveaux@rtsl.org::9fc0be8f-9df8-4ccb-8fb2-ba99b4811463" providerId="AD" clId="Web-{4B12814B-F7DC-2A3F-D6D6-8861C5103575}" dt="2025-01-22T22:11:09.071" v="1316"/>
        <pc:sldMkLst>
          <pc:docMk/>
          <pc:sldMk cId="141875807" sldId="2147481121"/>
        </pc:sldMkLst>
      </pc:sldChg>
      <pc:sldChg chg="delSp modNotes">
        <pc:chgData name="Marie Deveaux" userId="S::mdeveaux@rtsl.org::9fc0be8f-9df8-4ccb-8fb2-ba99b4811463" providerId="AD" clId="Web-{4B12814B-F7DC-2A3F-D6D6-8861C5103575}" dt="2025-01-22T22:15:36.879" v="1383"/>
        <pc:sldMkLst>
          <pc:docMk/>
          <pc:sldMk cId="2228880971" sldId="2147481122"/>
        </pc:sldMkLst>
      </pc:sldChg>
      <pc:sldChg chg="delSp modSp">
        <pc:chgData name="Marie Deveaux" userId="S::mdeveaux@rtsl.org::9fc0be8f-9df8-4ccb-8fb2-ba99b4811463" providerId="AD" clId="Web-{4B12814B-F7DC-2A3F-D6D6-8861C5103575}" dt="2025-01-22T22:20:23.188" v="1409"/>
        <pc:sldMkLst>
          <pc:docMk/>
          <pc:sldMk cId="1317018823" sldId="2147481124"/>
        </pc:sldMkLst>
      </pc:sldChg>
      <pc:sldChg chg="delSp modSp">
        <pc:chgData name="Marie Deveaux" userId="S::mdeveaux@rtsl.org::9fc0be8f-9df8-4ccb-8fb2-ba99b4811463" providerId="AD" clId="Web-{4B12814B-F7DC-2A3F-D6D6-8861C5103575}" dt="2025-01-22T22:17:32.915" v="1385"/>
        <pc:sldMkLst>
          <pc:docMk/>
          <pc:sldMk cId="4132231346" sldId="2147481125"/>
        </pc:sldMkLst>
      </pc:sldChg>
      <pc:sldChg chg="delSp modSp modNotes">
        <pc:chgData name="Marie Deveaux" userId="S::mdeveaux@rtsl.org::9fc0be8f-9df8-4ccb-8fb2-ba99b4811463" providerId="AD" clId="Web-{4B12814B-F7DC-2A3F-D6D6-8861C5103575}" dt="2025-01-22T22:20:15.609" v="1407"/>
        <pc:sldMkLst>
          <pc:docMk/>
          <pc:sldMk cId="3602216449" sldId="2147481126"/>
        </pc:sldMkLst>
      </pc:sldChg>
      <pc:sldChg chg="delSp">
        <pc:chgData name="Marie Deveaux" userId="S::mdeveaux@rtsl.org::9fc0be8f-9df8-4ccb-8fb2-ba99b4811463" providerId="AD" clId="Web-{4B12814B-F7DC-2A3F-D6D6-8861C5103575}" dt="2025-01-22T22:18:03.448" v="1389"/>
        <pc:sldMkLst>
          <pc:docMk/>
          <pc:sldMk cId="2450310673" sldId="2147481127"/>
        </pc:sldMkLst>
      </pc:sldChg>
      <pc:sldChg chg="delSp modSp modNotes">
        <pc:chgData name="Marie Deveaux" userId="S::mdeveaux@rtsl.org::9fc0be8f-9df8-4ccb-8fb2-ba99b4811463" providerId="AD" clId="Web-{4B12814B-F7DC-2A3F-D6D6-8861C5103575}" dt="2025-01-22T22:18:11.041" v="1390"/>
        <pc:sldMkLst>
          <pc:docMk/>
          <pc:sldMk cId="1027152178" sldId="2147481128"/>
        </pc:sldMkLst>
      </pc:sldChg>
      <pc:sldChg chg="delSp">
        <pc:chgData name="Marie Deveaux" userId="S::mdeveaux@rtsl.org::9fc0be8f-9df8-4ccb-8fb2-ba99b4811463" providerId="AD" clId="Web-{4B12814B-F7DC-2A3F-D6D6-8861C5103575}" dt="2025-01-22T22:18:16.276" v="1391"/>
        <pc:sldMkLst>
          <pc:docMk/>
          <pc:sldMk cId="3723154630" sldId="2147481129"/>
        </pc:sldMkLst>
      </pc:sldChg>
      <pc:sldChg chg="delSp modSp">
        <pc:chgData name="Marie Deveaux" userId="S::mdeveaux@rtsl.org::9fc0be8f-9df8-4ccb-8fb2-ba99b4811463" providerId="AD" clId="Web-{4B12814B-F7DC-2A3F-D6D6-8861C5103575}" dt="2025-01-22T22:18:30.417" v="1393"/>
        <pc:sldMkLst>
          <pc:docMk/>
          <pc:sldMk cId="2279079723" sldId="2147481130"/>
        </pc:sldMkLst>
      </pc:sldChg>
      <pc:sldChg chg="delSp modSp modNotes">
        <pc:chgData name="Marie Deveaux" userId="S::mdeveaux@rtsl.org::9fc0be8f-9df8-4ccb-8fb2-ba99b4811463" providerId="AD" clId="Web-{4B12814B-F7DC-2A3F-D6D6-8861C5103575}" dt="2025-01-22T22:18:51.871" v="1397"/>
        <pc:sldMkLst>
          <pc:docMk/>
          <pc:sldMk cId="1192941222" sldId="2147481131"/>
        </pc:sldMkLst>
      </pc:sldChg>
      <pc:sldChg chg="delSp modSp modNotes">
        <pc:chgData name="Marie Deveaux" userId="S::mdeveaux@rtsl.org::9fc0be8f-9df8-4ccb-8fb2-ba99b4811463" providerId="AD" clId="Web-{4B12814B-F7DC-2A3F-D6D6-8861C5103575}" dt="2025-01-22T22:19:13.810" v="1401"/>
        <pc:sldMkLst>
          <pc:docMk/>
          <pc:sldMk cId="1340157615" sldId="2147481132"/>
        </pc:sldMkLst>
      </pc:sldChg>
      <pc:sldChg chg="delSp modSp">
        <pc:chgData name="Marie Deveaux" userId="S::mdeveaux@rtsl.org::9fc0be8f-9df8-4ccb-8fb2-ba99b4811463" providerId="AD" clId="Web-{4B12814B-F7DC-2A3F-D6D6-8861C5103575}" dt="2025-01-22T22:19:19.873" v="1403"/>
        <pc:sldMkLst>
          <pc:docMk/>
          <pc:sldMk cId="1459979458" sldId="2147481133"/>
        </pc:sldMkLst>
      </pc:sldChg>
      <pc:sldChg chg="delSp modSp delAnim modNotes">
        <pc:chgData name="Marie Deveaux" userId="S::mdeveaux@rtsl.org::9fc0be8f-9df8-4ccb-8fb2-ba99b4811463" providerId="AD" clId="Web-{4B12814B-F7DC-2A3F-D6D6-8861C5103575}" dt="2025-01-22T21:49:43.079" v="1145" actId="1076"/>
        <pc:sldMkLst>
          <pc:docMk/>
          <pc:sldMk cId="1287638631" sldId="2147481206"/>
        </pc:sldMkLst>
      </pc:sldChg>
      <pc:sldChg chg="delSp modSp">
        <pc:chgData name="Marie Deveaux" userId="S::mdeveaux@rtsl.org::9fc0be8f-9df8-4ccb-8fb2-ba99b4811463" providerId="AD" clId="Web-{4B12814B-F7DC-2A3F-D6D6-8861C5103575}" dt="2025-01-23T14:36:53.757" v="1601" actId="20577"/>
        <pc:sldMkLst>
          <pc:docMk/>
          <pc:sldMk cId="1996331899" sldId="2147481253"/>
        </pc:sldMkLst>
      </pc:sldChg>
      <pc:sldChg chg="addSp delSp modSp modNotes">
        <pc:chgData name="Marie Deveaux" userId="S::mdeveaux@rtsl.org::9fc0be8f-9df8-4ccb-8fb2-ba99b4811463" providerId="AD" clId="Web-{4B12814B-F7DC-2A3F-D6D6-8861C5103575}" dt="2025-01-23T14:40:12.581" v="1631" actId="20577"/>
        <pc:sldMkLst>
          <pc:docMk/>
          <pc:sldMk cId="4276931365" sldId="2147481254"/>
        </pc:sldMkLst>
      </pc:sldChg>
      <pc:sldChg chg="addSp delSp modSp modNotes">
        <pc:chgData name="Marie Deveaux" userId="S::mdeveaux@rtsl.org::9fc0be8f-9df8-4ccb-8fb2-ba99b4811463" providerId="AD" clId="Web-{4B12814B-F7DC-2A3F-D6D6-8861C5103575}" dt="2025-01-23T14:57:40.471" v="1697" actId="20577"/>
        <pc:sldMkLst>
          <pc:docMk/>
          <pc:sldMk cId="2034561009" sldId="2147481255"/>
        </pc:sldMkLst>
      </pc:sldChg>
      <pc:sldChg chg="addSp modSp del">
        <pc:chgData name="Marie Deveaux" userId="S::mdeveaux@rtsl.org::9fc0be8f-9df8-4ccb-8fb2-ba99b4811463" providerId="AD" clId="Web-{4B12814B-F7DC-2A3F-D6D6-8861C5103575}" dt="2025-01-23T14:43:07.607" v="1644"/>
        <pc:sldMkLst>
          <pc:docMk/>
          <pc:sldMk cId="3462643614" sldId="2147481256"/>
        </pc:sldMkLst>
      </pc:sldChg>
      <pc:sldChg chg="addSp delSp modSp modNotes">
        <pc:chgData name="Marie Deveaux" userId="S::mdeveaux@rtsl.org::9fc0be8f-9df8-4ccb-8fb2-ba99b4811463" providerId="AD" clId="Web-{4B12814B-F7DC-2A3F-D6D6-8861C5103575}" dt="2025-01-23T15:36:02.492" v="2011"/>
        <pc:sldMkLst>
          <pc:docMk/>
          <pc:sldMk cId="776911511" sldId="2147481257"/>
        </pc:sldMkLst>
      </pc:sldChg>
      <pc:sldChg chg="delSp modSp modNotes">
        <pc:chgData name="Marie Deveaux" userId="S::mdeveaux@rtsl.org::9fc0be8f-9df8-4ccb-8fb2-ba99b4811463" providerId="AD" clId="Web-{4B12814B-F7DC-2A3F-D6D6-8861C5103575}" dt="2025-01-22T20:24:44.755" v="73" actId="20577"/>
        <pc:sldMkLst>
          <pc:docMk/>
          <pc:sldMk cId="1422403012" sldId="2147481267"/>
        </pc:sldMkLst>
      </pc:sldChg>
      <pc:sldChg chg="delSp modSp">
        <pc:chgData name="Marie Deveaux" userId="S::mdeveaux@rtsl.org::9fc0be8f-9df8-4ccb-8fb2-ba99b4811463" providerId="AD" clId="Web-{4B12814B-F7DC-2A3F-D6D6-8861C5103575}" dt="2025-01-22T20:23:49.987" v="63" actId="20577"/>
        <pc:sldMkLst>
          <pc:docMk/>
          <pc:sldMk cId="316463321" sldId="2147481268"/>
        </pc:sldMkLst>
      </pc:sldChg>
      <pc:sldChg chg="delSp modSp modNotes">
        <pc:chgData name="Marie Deveaux" userId="S::mdeveaux@rtsl.org::9fc0be8f-9df8-4ccb-8fb2-ba99b4811463" providerId="AD" clId="Web-{4B12814B-F7DC-2A3F-D6D6-8861C5103575}" dt="2025-01-22T21:24:54.876" v="906"/>
        <pc:sldMkLst>
          <pc:docMk/>
          <pc:sldMk cId="1222485294" sldId="2147481388"/>
        </pc:sldMkLst>
      </pc:sldChg>
      <pc:sldChg chg="addSp modSp add del replId addAnim modNotes">
        <pc:chgData name="Marie Deveaux" userId="S::mdeveaux@rtsl.org::9fc0be8f-9df8-4ccb-8fb2-ba99b4811463" providerId="AD" clId="Web-{4B12814B-F7DC-2A3F-D6D6-8861C5103575}" dt="2025-01-22T21:19:10.814" v="865"/>
        <pc:sldMkLst>
          <pc:docMk/>
          <pc:sldMk cId="4160084536" sldId="2147481392"/>
        </pc:sldMkLst>
      </pc:sldChg>
      <pc:sldChg chg="addSp delSp modSp add replId addAnim modNotes">
        <pc:chgData name="Marie Deveaux" userId="S::mdeveaux@rtsl.org::9fc0be8f-9df8-4ccb-8fb2-ba99b4811463" providerId="AD" clId="Web-{4B12814B-F7DC-2A3F-D6D6-8861C5103575}" dt="2025-01-22T21:41:13.307" v="1018"/>
        <pc:sldMkLst>
          <pc:docMk/>
          <pc:sldMk cId="215450717" sldId="2147481393"/>
        </pc:sldMkLst>
      </pc:sldChg>
      <pc:sldChg chg="add del replId">
        <pc:chgData name="Marie Deveaux" userId="S::mdeveaux@rtsl.org::9fc0be8f-9df8-4ccb-8fb2-ba99b4811463" providerId="AD" clId="Web-{4B12814B-F7DC-2A3F-D6D6-8861C5103575}" dt="2025-01-22T22:12:34.668" v="1345"/>
        <pc:sldMkLst>
          <pc:docMk/>
          <pc:sldMk cId="13743695" sldId="2147481394"/>
        </pc:sldMkLst>
      </pc:sldChg>
      <pc:sldChg chg="delSp add del replId">
        <pc:chgData name="Marie Deveaux" userId="S::mdeveaux@rtsl.org::9fc0be8f-9df8-4ccb-8fb2-ba99b4811463" providerId="AD" clId="Web-{4B12814B-F7DC-2A3F-D6D6-8861C5103575}" dt="2025-01-22T22:12:59.778" v="1348"/>
        <pc:sldMkLst>
          <pc:docMk/>
          <pc:sldMk cId="2595314437" sldId="2147481394"/>
        </pc:sldMkLst>
      </pc:sldChg>
      <pc:sldChg chg="add modNotes">
        <pc:chgData name="Marie Deveaux" userId="S::mdeveaux@rtsl.org::9fc0be8f-9df8-4ccb-8fb2-ba99b4811463" providerId="AD" clId="Web-{4B12814B-F7DC-2A3F-D6D6-8861C5103575}" dt="2025-01-22T22:23:49.181" v="1426"/>
        <pc:sldMkLst>
          <pc:docMk/>
          <pc:sldMk cId="3150801543" sldId="2147481394"/>
        </pc:sldMkLst>
      </pc:sldChg>
      <pc:sldChg chg="add del modNotes">
        <pc:chgData name="Marie Deveaux" userId="S::mdeveaux@rtsl.org::9fc0be8f-9df8-4ccb-8fb2-ba99b4811463" providerId="AD" clId="Web-{4B12814B-F7DC-2A3F-D6D6-8861C5103575}" dt="2025-01-23T14:36:19.318" v="1577"/>
        <pc:sldMkLst>
          <pc:docMk/>
          <pc:sldMk cId="7744103" sldId="2147481395"/>
        </pc:sldMkLst>
      </pc:sldChg>
      <pc:sldChg chg="modSp add modNotes">
        <pc:chgData name="Marie Deveaux" userId="S::mdeveaux@rtsl.org::9fc0be8f-9df8-4ccb-8fb2-ba99b4811463" providerId="AD" clId="Web-{4B12814B-F7DC-2A3F-D6D6-8861C5103575}" dt="2025-01-23T14:54:06.318" v="1651"/>
        <pc:sldMkLst>
          <pc:docMk/>
          <pc:sldMk cId="1508906242" sldId="2147481395"/>
        </pc:sldMkLst>
      </pc:sldChg>
      <pc:sldChg chg="addSp delSp modSp add replId addAnim delAnim">
        <pc:chgData name="Marie Deveaux" userId="S::mdeveaux@rtsl.org::9fc0be8f-9df8-4ccb-8fb2-ba99b4811463" providerId="AD" clId="Web-{4B12814B-F7DC-2A3F-D6D6-8861C5103575}" dt="2025-01-23T16:56:54.787" v="2331" actId="14100"/>
        <pc:sldMkLst>
          <pc:docMk/>
          <pc:sldMk cId="2877605693" sldId="2147481396"/>
        </pc:sldMkLst>
      </pc:sldChg>
    </pc:docChg>
  </pc:docChgLst>
  <pc:docChgLst>
    <pc:chgData name="ofi0@cdc.gov" userId="S::urn:spo:guest#ofi0@cdc.gov::" providerId="AD" clId="Web-{1BB41AD4-3BCB-CC9F-CEBD-667B20258511}"/>
    <pc:docChg chg="modSld sldOrd">
      <pc:chgData name="ofi0@cdc.gov" userId="S::urn:spo:guest#ofi0@cdc.gov::" providerId="AD" clId="Web-{1BB41AD4-3BCB-CC9F-CEBD-667B20258511}" dt="2024-08-14T17:50:48.022" v="29" actId="1076"/>
      <pc:docMkLst>
        <pc:docMk/>
      </pc:docMkLst>
      <pc:sldChg chg="mod modShow">
        <pc:chgData name="ofi0@cdc.gov" userId="S::urn:spo:guest#ofi0@cdc.gov::" providerId="AD" clId="Web-{1BB41AD4-3BCB-CC9F-CEBD-667B20258511}" dt="2024-08-14T17:08:17.253" v="23"/>
        <pc:sldMkLst>
          <pc:docMk/>
          <pc:sldMk cId="2950782117" sldId="2145705831"/>
        </pc:sldMkLst>
      </pc:sldChg>
      <pc:sldChg chg="mod modShow">
        <pc:chgData name="ofi0@cdc.gov" userId="S::urn:spo:guest#ofi0@cdc.gov::" providerId="AD" clId="Web-{1BB41AD4-3BCB-CC9F-CEBD-667B20258511}" dt="2024-08-14T17:06:26.323" v="15"/>
        <pc:sldMkLst>
          <pc:docMk/>
          <pc:sldMk cId="2064225488" sldId="2145705904"/>
        </pc:sldMkLst>
      </pc:sldChg>
      <pc:sldChg chg="mod modShow">
        <pc:chgData name="ofi0@cdc.gov" userId="S::urn:spo:guest#ofi0@cdc.gov::" providerId="AD" clId="Web-{1BB41AD4-3BCB-CC9F-CEBD-667B20258511}" dt="2024-08-14T17:06:26.245" v="14"/>
        <pc:sldMkLst>
          <pc:docMk/>
          <pc:sldMk cId="3158156056" sldId="2145705960"/>
        </pc:sldMkLst>
      </pc:sldChg>
      <pc:sldChg chg="mod modShow">
        <pc:chgData name="ofi0@cdc.gov" userId="S::urn:spo:guest#ofi0@cdc.gov::" providerId="AD" clId="Web-{1BB41AD4-3BCB-CC9F-CEBD-667B20258511}" dt="2024-08-14T17:40:32.542" v="25"/>
        <pc:sldMkLst>
          <pc:docMk/>
          <pc:sldMk cId="3562945037" sldId="2145705985"/>
        </pc:sldMkLst>
      </pc:sldChg>
      <pc:sldChg chg="modSp">
        <pc:chgData name="ofi0@cdc.gov" userId="S::urn:spo:guest#ofi0@cdc.gov::" providerId="AD" clId="Web-{1BB41AD4-3BCB-CC9F-CEBD-667B20258511}" dt="2024-08-13T18:27:44.103" v="1" actId="20577"/>
        <pc:sldMkLst>
          <pc:docMk/>
          <pc:sldMk cId="1813923360" sldId="2145706067"/>
        </pc:sldMkLst>
      </pc:sldChg>
      <pc:sldChg chg="mod modShow">
        <pc:chgData name="ofi0@cdc.gov" userId="S::urn:spo:guest#ofi0@cdc.gov::" providerId="AD" clId="Web-{1BB41AD4-3BCB-CC9F-CEBD-667B20258511}" dt="2024-08-14T17:40:32.417" v="24"/>
        <pc:sldMkLst>
          <pc:docMk/>
          <pc:sldMk cId="2225636992" sldId="2147309671"/>
        </pc:sldMkLst>
      </pc:sldChg>
      <pc:sldChg chg="mod modShow">
        <pc:chgData name="ofi0@cdc.gov" userId="S::urn:spo:guest#ofi0@cdc.gov::" providerId="AD" clId="Web-{1BB41AD4-3BCB-CC9F-CEBD-667B20258511}" dt="2024-08-14T17:40:32.620" v="26"/>
        <pc:sldMkLst>
          <pc:docMk/>
          <pc:sldMk cId="3787489521" sldId="2147309688"/>
        </pc:sldMkLst>
      </pc:sldChg>
      <pc:sldChg chg="mod modShow">
        <pc:chgData name="ofi0@cdc.gov" userId="S::urn:spo:guest#ofi0@cdc.gov::" providerId="AD" clId="Web-{1BB41AD4-3BCB-CC9F-CEBD-667B20258511}" dt="2024-08-14T17:08:07.347" v="22"/>
        <pc:sldMkLst>
          <pc:docMk/>
          <pc:sldMk cId="1039701963" sldId="2147480280"/>
        </pc:sldMkLst>
      </pc:sldChg>
      <pc:sldChg chg="mod modShow">
        <pc:chgData name="ofi0@cdc.gov" userId="S::urn:spo:guest#ofi0@cdc.gov::" providerId="AD" clId="Web-{1BB41AD4-3BCB-CC9F-CEBD-667B20258511}" dt="2024-08-14T17:05:17.180" v="7"/>
        <pc:sldMkLst>
          <pc:docMk/>
          <pc:sldMk cId="2529702909" sldId="2147480283"/>
        </pc:sldMkLst>
      </pc:sldChg>
      <pc:sldChg chg="modSp">
        <pc:chgData name="ofi0@cdc.gov" userId="S::urn:spo:guest#ofi0@cdc.gov::" providerId="AD" clId="Web-{1BB41AD4-3BCB-CC9F-CEBD-667B20258511}" dt="2024-08-14T15:45:46.761" v="2" actId="1076"/>
        <pc:sldMkLst>
          <pc:docMk/>
          <pc:sldMk cId="1450479416" sldId="2147480339"/>
        </pc:sldMkLst>
      </pc:sldChg>
      <pc:sldChg chg="mod modShow">
        <pc:chgData name="ofi0@cdc.gov" userId="S::urn:spo:guest#ofi0@cdc.gov::" providerId="AD" clId="Web-{1BB41AD4-3BCB-CC9F-CEBD-667B20258511}" dt="2024-08-14T17:05:17.664" v="12"/>
        <pc:sldMkLst>
          <pc:docMk/>
          <pc:sldMk cId="3406927085" sldId="2147480347"/>
        </pc:sldMkLst>
      </pc:sldChg>
      <pc:sldChg chg="mod modShow">
        <pc:chgData name="ofi0@cdc.gov" userId="S::urn:spo:guest#ofi0@cdc.gov::" providerId="AD" clId="Web-{1BB41AD4-3BCB-CC9F-CEBD-667B20258511}" dt="2024-08-14T17:05:17.039" v="5"/>
        <pc:sldMkLst>
          <pc:docMk/>
          <pc:sldMk cId="1877627761" sldId="2147480424"/>
        </pc:sldMkLst>
      </pc:sldChg>
      <pc:sldChg chg="modSp">
        <pc:chgData name="ofi0@cdc.gov" userId="S::urn:spo:guest#ofi0@cdc.gov::" providerId="AD" clId="Web-{1BB41AD4-3BCB-CC9F-CEBD-667B20258511}" dt="2024-08-14T17:50:48.022" v="29" actId="1076"/>
        <pc:sldMkLst>
          <pc:docMk/>
          <pc:sldMk cId="3298706404" sldId="2147480460"/>
        </pc:sldMkLst>
      </pc:sldChg>
      <pc:sldChg chg="mod modShow">
        <pc:chgData name="ofi0@cdc.gov" userId="S::urn:spo:guest#ofi0@cdc.gov::" providerId="AD" clId="Web-{1BB41AD4-3BCB-CC9F-CEBD-667B20258511}" dt="2024-08-14T17:05:17.102" v="6"/>
        <pc:sldMkLst>
          <pc:docMk/>
          <pc:sldMk cId="4098738582" sldId="2147480486"/>
        </pc:sldMkLst>
      </pc:sldChg>
      <pc:sldChg chg="ord">
        <pc:chgData name="ofi0@cdc.gov" userId="S::urn:spo:guest#ofi0@cdc.gov::" providerId="AD" clId="Web-{1BB41AD4-3BCB-CC9F-CEBD-667B20258511}" dt="2024-08-14T17:06:54.654" v="21"/>
        <pc:sldMkLst>
          <pc:docMk/>
          <pc:sldMk cId="120461179" sldId="2147480538"/>
        </pc:sldMkLst>
      </pc:sldChg>
      <pc:sldChg chg="mod modShow">
        <pc:chgData name="ofi0@cdc.gov" userId="S::urn:spo:guest#ofi0@cdc.gov::" providerId="AD" clId="Web-{1BB41AD4-3BCB-CC9F-CEBD-667B20258511}" dt="2024-08-14T17:05:17.320" v="9"/>
        <pc:sldMkLst>
          <pc:docMk/>
          <pc:sldMk cId="3731226473" sldId="2147480541"/>
        </pc:sldMkLst>
      </pc:sldChg>
      <pc:sldChg chg="mod modShow">
        <pc:chgData name="ofi0@cdc.gov" userId="S::urn:spo:guest#ofi0@cdc.gov::" providerId="AD" clId="Web-{1BB41AD4-3BCB-CC9F-CEBD-667B20258511}" dt="2024-08-14T17:40:46.136" v="28"/>
        <pc:sldMkLst>
          <pc:docMk/>
          <pc:sldMk cId="88399835" sldId="2147480926"/>
        </pc:sldMkLst>
      </pc:sldChg>
      <pc:sldChg chg="mod modShow">
        <pc:chgData name="ofi0@cdc.gov" userId="S::urn:spo:guest#ofi0@cdc.gov::" providerId="AD" clId="Web-{1BB41AD4-3BCB-CC9F-CEBD-667B20258511}" dt="2024-08-14T17:05:17.742" v="13"/>
        <pc:sldMkLst>
          <pc:docMk/>
          <pc:sldMk cId="1816228091" sldId="2147480962"/>
        </pc:sldMkLst>
      </pc:sldChg>
      <pc:sldChg chg="mod modShow">
        <pc:chgData name="ofi0@cdc.gov" userId="S::urn:spo:guest#ofi0@cdc.gov::" providerId="AD" clId="Web-{1BB41AD4-3BCB-CC9F-CEBD-667B20258511}" dt="2024-08-14T17:40:46.058" v="27"/>
        <pc:sldMkLst>
          <pc:docMk/>
          <pc:sldMk cId="523531041" sldId="2147481043"/>
        </pc:sldMkLst>
      </pc:sldChg>
      <pc:sldChg chg="mod modShow">
        <pc:chgData name="ofi0@cdc.gov" userId="S::urn:spo:guest#ofi0@cdc.gov::" providerId="AD" clId="Web-{1BB41AD4-3BCB-CC9F-CEBD-667B20258511}" dt="2024-08-14T17:05:16.961" v="4"/>
        <pc:sldMkLst>
          <pc:docMk/>
          <pc:sldMk cId="2989765079" sldId="2147481049"/>
        </pc:sldMkLst>
      </pc:sldChg>
      <pc:sldChg chg="mod modShow">
        <pc:chgData name="ofi0@cdc.gov" userId="S::urn:spo:guest#ofi0@cdc.gov::" providerId="AD" clId="Web-{1BB41AD4-3BCB-CC9F-CEBD-667B20258511}" dt="2024-08-14T17:05:17.586" v="11"/>
        <pc:sldMkLst>
          <pc:docMk/>
          <pc:sldMk cId="3203308771" sldId="2147481050"/>
        </pc:sldMkLst>
      </pc:sldChg>
      <pc:sldChg chg="modSp">
        <pc:chgData name="ofi0@cdc.gov" userId="S::urn:spo:guest#ofi0@cdc.gov::" providerId="AD" clId="Web-{1BB41AD4-3BCB-CC9F-CEBD-667B20258511}" dt="2024-08-14T15:54:59.214" v="3" actId="1076"/>
        <pc:sldMkLst>
          <pc:docMk/>
          <pc:sldMk cId="2723294453" sldId="2147481134"/>
        </pc:sldMkLst>
      </pc:sldChg>
    </pc:docChg>
  </pc:docChgLst>
  <pc:docChgLst>
    <pc:chgData name="Rahul Maske" userId="bb0ee42f-b759-4bc6-9b00-15b57832811e" providerId="ADAL" clId="{1E71E5BD-9910-4DC7-BD1B-D8AD7035A058}"/>
    <pc:docChg chg="undo custSel modSld">
      <pc:chgData name="Rahul Maske" userId="bb0ee42f-b759-4bc6-9b00-15b57832811e" providerId="ADAL" clId="{1E71E5BD-9910-4DC7-BD1B-D8AD7035A058}" dt="2025-05-04T07:37:39.950" v="256" actId="1076"/>
      <pc:docMkLst>
        <pc:docMk/>
      </pc:docMkLst>
      <pc:sldChg chg="modSp mod">
        <pc:chgData name="Rahul Maske" userId="bb0ee42f-b759-4bc6-9b00-15b57832811e" providerId="ADAL" clId="{1E71E5BD-9910-4DC7-BD1B-D8AD7035A058}" dt="2025-05-02T21:29:13.506" v="150" actId="20577"/>
        <pc:sldMkLst>
          <pc:docMk/>
          <pc:sldMk cId="4229499426" sldId="2145705809"/>
        </pc:sldMkLst>
        <pc:spChg chg="mod">
          <ac:chgData name="Rahul Maske" userId="bb0ee42f-b759-4bc6-9b00-15b57832811e" providerId="ADAL" clId="{1E71E5BD-9910-4DC7-BD1B-D8AD7035A058}" dt="2025-05-02T21:29:13.506" v="150" actId="20577"/>
          <ac:spMkLst>
            <pc:docMk/>
            <pc:sldMk cId="4229499426" sldId="2145705809"/>
            <ac:spMk id="5" creationId="{E45B53E3-1695-9D84-A8D0-1124D49D8DD3}"/>
          </ac:spMkLst>
        </pc:spChg>
      </pc:sldChg>
      <pc:sldChg chg="modSp mod">
        <pc:chgData name="Rahul Maske" userId="bb0ee42f-b759-4bc6-9b00-15b57832811e" providerId="ADAL" clId="{1E71E5BD-9910-4DC7-BD1B-D8AD7035A058}" dt="2025-05-02T21:11:32.834" v="61" actId="20577"/>
        <pc:sldMkLst>
          <pc:docMk/>
          <pc:sldMk cId="3508003491" sldId="2145705817"/>
        </pc:sldMkLst>
        <pc:spChg chg="mod">
          <ac:chgData name="Rahul Maske" userId="bb0ee42f-b759-4bc6-9b00-15b57832811e" providerId="ADAL" clId="{1E71E5BD-9910-4DC7-BD1B-D8AD7035A058}" dt="2025-05-02T21:11:32.834" v="61" actId="20577"/>
          <ac:spMkLst>
            <pc:docMk/>
            <pc:sldMk cId="3508003491" sldId="2145705817"/>
            <ac:spMk id="3" creationId="{5D9F7BBF-5B60-2A24-B0BF-03B983F2F666}"/>
          </ac:spMkLst>
        </pc:spChg>
      </pc:sldChg>
      <pc:sldChg chg="modSp">
        <pc:chgData name="Rahul Maske" userId="bb0ee42f-b759-4bc6-9b00-15b57832811e" providerId="ADAL" clId="{1E71E5BD-9910-4DC7-BD1B-D8AD7035A058}" dt="2025-05-04T06:48:18.027" v="154" actId="14826"/>
        <pc:sldMkLst>
          <pc:docMk/>
          <pc:sldMk cId="2950782117" sldId="2145705831"/>
        </pc:sldMkLst>
        <pc:picChg chg="mod">
          <ac:chgData name="Rahul Maske" userId="bb0ee42f-b759-4bc6-9b00-15b57832811e" providerId="ADAL" clId="{1E71E5BD-9910-4DC7-BD1B-D8AD7035A058}" dt="2025-05-04T06:48:18.027" v="154" actId="14826"/>
          <ac:picMkLst>
            <pc:docMk/>
            <pc:sldMk cId="2950782117" sldId="2145705831"/>
            <ac:picMk id="6" creationId="{AEA9A87E-198E-CD20-AB50-F2C177D95496}"/>
          </ac:picMkLst>
        </pc:picChg>
      </pc:sldChg>
      <pc:sldChg chg="modSp mod">
        <pc:chgData name="Rahul Maske" userId="bb0ee42f-b759-4bc6-9b00-15b57832811e" providerId="ADAL" clId="{1E71E5BD-9910-4DC7-BD1B-D8AD7035A058}" dt="2025-05-02T21:11:07.750" v="58" actId="20577"/>
        <pc:sldMkLst>
          <pc:docMk/>
          <pc:sldMk cId="1721611785" sldId="2145705835"/>
        </pc:sldMkLst>
        <pc:spChg chg="mod">
          <ac:chgData name="Rahul Maske" userId="bb0ee42f-b759-4bc6-9b00-15b57832811e" providerId="ADAL" clId="{1E71E5BD-9910-4DC7-BD1B-D8AD7035A058}" dt="2025-05-02T21:11:07.750" v="58" actId="20577"/>
          <ac:spMkLst>
            <pc:docMk/>
            <pc:sldMk cId="1721611785" sldId="2145705835"/>
            <ac:spMk id="8" creationId="{D10B1C48-7445-4FA2-357B-77D024D7EEC2}"/>
          </ac:spMkLst>
        </pc:spChg>
      </pc:sldChg>
      <pc:sldChg chg="addSp modSp mod">
        <pc:chgData name="Rahul Maske" userId="bb0ee42f-b759-4bc6-9b00-15b57832811e" providerId="ADAL" clId="{1E71E5BD-9910-4DC7-BD1B-D8AD7035A058}" dt="2025-05-04T07:01:46.483" v="254" actId="1076"/>
        <pc:sldMkLst>
          <pc:docMk/>
          <pc:sldMk cId="2081374030" sldId="2145705849"/>
        </pc:sldMkLst>
        <pc:spChg chg="add mod">
          <ac:chgData name="Rahul Maske" userId="bb0ee42f-b759-4bc6-9b00-15b57832811e" providerId="ADAL" clId="{1E71E5BD-9910-4DC7-BD1B-D8AD7035A058}" dt="2025-05-04T07:00:56.740" v="199" actId="1076"/>
          <ac:spMkLst>
            <pc:docMk/>
            <pc:sldMk cId="2081374030" sldId="2145705849"/>
            <ac:spMk id="2" creationId="{C2C3908F-46F2-1FAE-0FB9-632A47EACFEC}"/>
          </ac:spMkLst>
        </pc:spChg>
        <pc:spChg chg="add mod">
          <ac:chgData name="Rahul Maske" userId="bb0ee42f-b759-4bc6-9b00-15b57832811e" providerId="ADAL" clId="{1E71E5BD-9910-4DC7-BD1B-D8AD7035A058}" dt="2025-05-04T07:01:25.682" v="232" actId="1076"/>
          <ac:spMkLst>
            <pc:docMk/>
            <pc:sldMk cId="2081374030" sldId="2145705849"/>
            <ac:spMk id="3" creationId="{9C0D556E-99E0-BA3C-1A8D-03E489C2095F}"/>
          </ac:spMkLst>
        </pc:spChg>
        <pc:spChg chg="add mod">
          <ac:chgData name="Rahul Maske" userId="bb0ee42f-b759-4bc6-9b00-15b57832811e" providerId="ADAL" clId="{1E71E5BD-9910-4DC7-BD1B-D8AD7035A058}" dt="2025-05-04T07:01:46.483" v="254" actId="1076"/>
          <ac:spMkLst>
            <pc:docMk/>
            <pc:sldMk cId="2081374030" sldId="2145705849"/>
            <ac:spMk id="9" creationId="{B0653679-0014-53DC-AF34-4B4263EC17DE}"/>
          </ac:spMkLst>
        </pc:spChg>
        <pc:picChg chg="mod">
          <ac:chgData name="Rahul Maske" userId="bb0ee42f-b759-4bc6-9b00-15b57832811e" providerId="ADAL" clId="{1E71E5BD-9910-4DC7-BD1B-D8AD7035A058}" dt="2025-05-04T06:59:45.593" v="166" actId="1076"/>
          <ac:picMkLst>
            <pc:docMk/>
            <pc:sldMk cId="2081374030" sldId="2145705849"/>
            <ac:picMk id="5" creationId="{BF6A8F0A-31C0-BEFF-F75D-073794C99D49}"/>
          </ac:picMkLst>
        </pc:picChg>
        <pc:picChg chg="mod">
          <ac:chgData name="Rahul Maske" userId="bb0ee42f-b759-4bc6-9b00-15b57832811e" providerId="ADAL" clId="{1E71E5BD-9910-4DC7-BD1B-D8AD7035A058}" dt="2025-05-04T06:59:44.968" v="165" actId="1076"/>
          <ac:picMkLst>
            <pc:docMk/>
            <pc:sldMk cId="2081374030" sldId="2145705849"/>
            <ac:picMk id="6" creationId="{F100E8A4-D29E-F145-E5B2-8F0ADED5A9A1}"/>
          </ac:picMkLst>
        </pc:picChg>
        <pc:picChg chg="mod">
          <ac:chgData name="Rahul Maske" userId="bb0ee42f-b759-4bc6-9b00-15b57832811e" providerId="ADAL" clId="{1E71E5BD-9910-4DC7-BD1B-D8AD7035A058}" dt="2025-05-04T06:59:42.554" v="163" actId="1076"/>
          <ac:picMkLst>
            <pc:docMk/>
            <pc:sldMk cId="2081374030" sldId="2145705849"/>
            <ac:picMk id="7" creationId="{7200A46A-4981-B2EB-BDC1-F04965A797BD}"/>
          </ac:picMkLst>
        </pc:picChg>
      </pc:sldChg>
      <pc:sldChg chg="modSp mod">
        <pc:chgData name="Rahul Maske" userId="bb0ee42f-b759-4bc6-9b00-15b57832811e" providerId="ADAL" clId="{1E71E5BD-9910-4DC7-BD1B-D8AD7035A058}" dt="2025-05-02T21:19:14.710" v="113" actId="20577"/>
        <pc:sldMkLst>
          <pc:docMk/>
          <pc:sldMk cId="3133819496" sldId="2145706137"/>
        </pc:sldMkLst>
        <pc:spChg chg="mod">
          <ac:chgData name="Rahul Maske" userId="bb0ee42f-b759-4bc6-9b00-15b57832811e" providerId="ADAL" clId="{1E71E5BD-9910-4DC7-BD1B-D8AD7035A058}" dt="2025-05-02T21:19:14.710" v="113" actId="20577"/>
          <ac:spMkLst>
            <pc:docMk/>
            <pc:sldMk cId="3133819496" sldId="2145706137"/>
            <ac:spMk id="3" creationId="{1D1D2763-6C3F-88B1-9472-67AE0C8526B9}"/>
          </ac:spMkLst>
        </pc:spChg>
      </pc:sldChg>
      <pc:sldChg chg="modSp mod">
        <pc:chgData name="Rahul Maske" userId="bb0ee42f-b759-4bc6-9b00-15b57832811e" providerId="ADAL" clId="{1E71E5BD-9910-4DC7-BD1B-D8AD7035A058}" dt="2025-05-02T21:22:05.674" v="133" actId="20577"/>
        <pc:sldMkLst>
          <pc:docMk/>
          <pc:sldMk cId="2585748456" sldId="2147309668"/>
        </pc:sldMkLst>
        <pc:spChg chg="mod">
          <ac:chgData name="Rahul Maske" userId="bb0ee42f-b759-4bc6-9b00-15b57832811e" providerId="ADAL" clId="{1E71E5BD-9910-4DC7-BD1B-D8AD7035A058}" dt="2025-05-02T21:22:05.674" v="133" actId="20577"/>
          <ac:spMkLst>
            <pc:docMk/>
            <pc:sldMk cId="2585748456" sldId="2147309668"/>
            <ac:spMk id="88" creationId="{F06A252A-D11E-E6BC-99B2-9C34733DB866}"/>
          </ac:spMkLst>
        </pc:spChg>
      </pc:sldChg>
      <pc:sldChg chg="modSp mod">
        <pc:chgData name="Rahul Maske" userId="bb0ee42f-b759-4bc6-9b00-15b57832811e" providerId="ADAL" clId="{1E71E5BD-9910-4DC7-BD1B-D8AD7035A058}" dt="2025-05-02T21:13:49.115" v="97" actId="20577"/>
        <pc:sldMkLst>
          <pc:docMk/>
          <pc:sldMk cId="4219040155" sldId="2147480341"/>
        </pc:sldMkLst>
        <pc:graphicFrameChg chg="modGraphic">
          <ac:chgData name="Rahul Maske" userId="bb0ee42f-b759-4bc6-9b00-15b57832811e" providerId="ADAL" clId="{1E71E5BD-9910-4DC7-BD1B-D8AD7035A058}" dt="2025-05-02T21:13:49.115" v="97" actId="20577"/>
          <ac:graphicFrameMkLst>
            <pc:docMk/>
            <pc:sldMk cId="4219040155" sldId="2147480341"/>
            <ac:graphicFrameMk id="16" creationId="{B3085478-AB1D-4B4C-3125-0A4807F196CD}"/>
          </ac:graphicFrameMkLst>
        </pc:graphicFrameChg>
      </pc:sldChg>
      <pc:sldChg chg="modSp mod">
        <pc:chgData name="Rahul Maske" userId="bb0ee42f-b759-4bc6-9b00-15b57832811e" providerId="ADAL" clId="{1E71E5BD-9910-4DC7-BD1B-D8AD7035A058}" dt="2025-05-02T21:18:30.424" v="106" actId="20577"/>
        <pc:sldMkLst>
          <pc:docMk/>
          <pc:sldMk cId="3548778553" sldId="2147480351"/>
        </pc:sldMkLst>
        <pc:spChg chg="mod">
          <ac:chgData name="Rahul Maske" userId="bb0ee42f-b759-4bc6-9b00-15b57832811e" providerId="ADAL" clId="{1E71E5BD-9910-4DC7-BD1B-D8AD7035A058}" dt="2025-05-02T21:18:30.424" v="106" actId="20577"/>
          <ac:spMkLst>
            <pc:docMk/>
            <pc:sldMk cId="3548778553" sldId="2147480351"/>
            <ac:spMk id="4" creationId="{BBD4DCA0-67F4-75B4-C547-27235B9C6172}"/>
          </ac:spMkLst>
        </pc:spChg>
      </pc:sldChg>
      <pc:sldChg chg="modSp">
        <pc:chgData name="Rahul Maske" userId="bb0ee42f-b759-4bc6-9b00-15b57832811e" providerId="ADAL" clId="{1E71E5BD-9910-4DC7-BD1B-D8AD7035A058}" dt="2025-05-02T21:25:02.302" v="135" actId="20577"/>
        <pc:sldMkLst>
          <pc:docMk/>
          <pc:sldMk cId="1143194202" sldId="2147480667"/>
        </pc:sldMkLst>
        <pc:spChg chg="mod">
          <ac:chgData name="Rahul Maske" userId="bb0ee42f-b759-4bc6-9b00-15b57832811e" providerId="ADAL" clId="{1E71E5BD-9910-4DC7-BD1B-D8AD7035A058}" dt="2025-05-02T21:25:02.302" v="135" actId="20577"/>
          <ac:spMkLst>
            <pc:docMk/>
            <pc:sldMk cId="1143194202" sldId="2147480667"/>
            <ac:spMk id="10" creationId="{F801F57C-0E19-2BEA-B28D-5871864B5084}"/>
          </ac:spMkLst>
        </pc:spChg>
      </pc:sldChg>
      <pc:sldChg chg="modSp mod">
        <pc:chgData name="Rahul Maske" userId="bb0ee42f-b759-4bc6-9b00-15b57832811e" providerId="ADAL" clId="{1E71E5BD-9910-4DC7-BD1B-D8AD7035A058}" dt="2025-05-02T21:21:26.483" v="128" actId="20577"/>
        <pc:sldMkLst>
          <pc:docMk/>
          <pc:sldMk cId="303973958" sldId="2147480691"/>
        </pc:sldMkLst>
        <pc:spChg chg="mod">
          <ac:chgData name="Rahul Maske" userId="bb0ee42f-b759-4bc6-9b00-15b57832811e" providerId="ADAL" clId="{1E71E5BD-9910-4DC7-BD1B-D8AD7035A058}" dt="2025-05-02T21:21:07.856" v="122" actId="20577"/>
          <ac:spMkLst>
            <pc:docMk/>
            <pc:sldMk cId="303973958" sldId="2147480691"/>
            <ac:spMk id="26" creationId="{3F80233B-BAD2-8B16-6F23-28EB382E5774}"/>
          </ac:spMkLst>
        </pc:spChg>
        <pc:spChg chg="mod">
          <ac:chgData name="Rahul Maske" userId="bb0ee42f-b759-4bc6-9b00-15b57832811e" providerId="ADAL" clId="{1E71E5BD-9910-4DC7-BD1B-D8AD7035A058}" dt="2025-05-02T21:21:14.452" v="125" actId="20577"/>
          <ac:spMkLst>
            <pc:docMk/>
            <pc:sldMk cId="303973958" sldId="2147480691"/>
            <ac:spMk id="53" creationId="{90D9A79A-8158-C47D-BD87-C9DE0AD1D6CE}"/>
          </ac:spMkLst>
        </pc:spChg>
        <pc:spChg chg="mod">
          <ac:chgData name="Rahul Maske" userId="bb0ee42f-b759-4bc6-9b00-15b57832811e" providerId="ADAL" clId="{1E71E5BD-9910-4DC7-BD1B-D8AD7035A058}" dt="2025-05-02T21:21:26.483" v="128" actId="20577"/>
          <ac:spMkLst>
            <pc:docMk/>
            <pc:sldMk cId="303973958" sldId="2147480691"/>
            <ac:spMk id="1027" creationId="{79F1A3A8-92D1-813D-176E-EABD1B34E8C6}"/>
          </ac:spMkLst>
        </pc:spChg>
      </pc:sldChg>
      <pc:sldChg chg="modSp mod">
        <pc:chgData name="Rahul Maske" userId="bb0ee42f-b759-4bc6-9b00-15b57832811e" providerId="ADAL" clId="{1E71E5BD-9910-4DC7-BD1B-D8AD7035A058}" dt="2025-05-02T21:13:23.083" v="95" actId="20577"/>
        <pc:sldMkLst>
          <pc:docMk/>
          <pc:sldMk cId="903335531" sldId="2147480987"/>
        </pc:sldMkLst>
        <pc:spChg chg="mod">
          <ac:chgData name="Rahul Maske" userId="bb0ee42f-b759-4bc6-9b00-15b57832811e" providerId="ADAL" clId="{1E71E5BD-9910-4DC7-BD1B-D8AD7035A058}" dt="2025-05-02T21:12:01.021" v="67" actId="20577"/>
          <ac:spMkLst>
            <pc:docMk/>
            <pc:sldMk cId="903335531" sldId="2147480987"/>
            <ac:spMk id="81" creationId="{BBD240C7-D4ED-655F-25AD-2B63FD449143}"/>
          </ac:spMkLst>
        </pc:spChg>
        <pc:spChg chg="mod">
          <ac:chgData name="Rahul Maske" userId="bb0ee42f-b759-4bc6-9b00-15b57832811e" providerId="ADAL" clId="{1E71E5BD-9910-4DC7-BD1B-D8AD7035A058}" dt="2025-05-02T21:11:53.160" v="64" actId="20577"/>
          <ac:spMkLst>
            <pc:docMk/>
            <pc:sldMk cId="903335531" sldId="2147480987"/>
            <ac:spMk id="82" creationId="{A40F2558-7C9A-CB2B-95E8-5D05163D3C35}"/>
          </ac:spMkLst>
        </pc:spChg>
        <pc:spChg chg="mod">
          <ac:chgData name="Rahul Maske" userId="bb0ee42f-b759-4bc6-9b00-15b57832811e" providerId="ADAL" clId="{1E71E5BD-9910-4DC7-BD1B-D8AD7035A058}" dt="2025-05-02T21:12:32.182" v="77" actId="20577"/>
          <ac:spMkLst>
            <pc:docMk/>
            <pc:sldMk cId="903335531" sldId="2147480987"/>
            <ac:spMk id="83" creationId="{E881F6B6-175F-99BF-7E3F-A270234261C8}"/>
          </ac:spMkLst>
        </pc:spChg>
        <pc:spChg chg="mod">
          <ac:chgData name="Rahul Maske" userId="bb0ee42f-b759-4bc6-9b00-15b57832811e" providerId="ADAL" clId="{1E71E5BD-9910-4DC7-BD1B-D8AD7035A058}" dt="2025-05-02T21:12:27.325" v="74" actId="20577"/>
          <ac:spMkLst>
            <pc:docMk/>
            <pc:sldMk cId="903335531" sldId="2147480987"/>
            <ac:spMk id="84" creationId="{FE5259CB-DB5D-280B-84A3-2D1F185E1D3F}"/>
          </ac:spMkLst>
        </pc:spChg>
        <pc:spChg chg="mod">
          <ac:chgData name="Rahul Maske" userId="bb0ee42f-b759-4bc6-9b00-15b57832811e" providerId="ADAL" clId="{1E71E5BD-9910-4DC7-BD1B-D8AD7035A058}" dt="2025-05-02T21:13:02.433" v="89" actId="20577"/>
          <ac:spMkLst>
            <pc:docMk/>
            <pc:sldMk cId="903335531" sldId="2147480987"/>
            <ac:spMk id="85" creationId="{91765A92-66F6-4D5F-6895-EB26461DF78A}"/>
          </ac:spMkLst>
        </pc:spChg>
        <pc:spChg chg="mod">
          <ac:chgData name="Rahul Maske" userId="bb0ee42f-b759-4bc6-9b00-15b57832811e" providerId="ADAL" clId="{1E71E5BD-9910-4DC7-BD1B-D8AD7035A058}" dt="2025-05-02T21:13:23.083" v="95" actId="20577"/>
          <ac:spMkLst>
            <pc:docMk/>
            <pc:sldMk cId="903335531" sldId="2147480987"/>
            <ac:spMk id="89" creationId="{87DFD4B9-C7C2-2A6A-DE4E-C2379165760B}"/>
          </ac:spMkLst>
        </pc:spChg>
        <pc:spChg chg="mod">
          <ac:chgData name="Rahul Maske" userId="bb0ee42f-b759-4bc6-9b00-15b57832811e" providerId="ADAL" clId="{1E71E5BD-9910-4DC7-BD1B-D8AD7035A058}" dt="2025-05-02T21:13:10.699" v="92" actId="20577"/>
          <ac:spMkLst>
            <pc:docMk/>
            <pc:sldMk cId="903335531" sldId="2147480987"/>
            <ac:spMk id="90" creationId="{978BBFBC-67A6-25DD-6835-1B28D53F15E0}"/>
          </ac:spMkLst>
        </pc:spChg>
        <pc:spChg chg="mod">
          <ac:chgData name="Rahul Maske" userId="bb0ee42f-b759-4bc6-9b00-15b57832811e" providerId="ADAL" clId="{1E71E5BD-9910-4DC7-BD1B-D8AD7035A058}" dt="2025-05-02T21:12:51.241" v="83" actId="20577"/>
          <ac:spMkLst>
            <pc:docMk/>
            <pc:sldMk cId="903335531" sldId="2147480987"/>
            <ac:spMk id="99" creationId="{402DB51E-4640-41F9-1A99-EE35DBD48CF6}"/>
          </ac:spMkLst>
        </pc:spChg>
        <pc:spChg chg="mod">
          <ac:chgData name="Rahul Maske" userId="bb0ee42f-b759-4bc6-9b00-15b57832811e" providerId="ADAL" clId="{1E71E5BD-9910-4DC7-BD1B-D8AD7035A058}" dt="2025-05-02T21:12:42.561" v="80" actId="20577"/>
          <ac:spMkLst>
            <pc:docMk/>
            <pc:sldMk cId="903335531" sldId="2147480987"/>
            <ac:spMk id="100" creationId="{B29232C2-857B-9E08-17E4-2605FD4B512E}"/>
          </ac:spMkLst>
        </pc:spChg>
      </pc:sldChg>
      <pc:sldChg chg="modSp mod">
        <pc:chgData name="Rahul Maske" userId="bb0ee42f-b759-4bc6-9b00-15b57832811e" providerId="ADAL" clId="{1E71E5BD-9910-4DC7-BD1B-D8AD7035A058}" dt="2025-05-04T07:37:39.950" v="256" actId="1076"/>
        <pc:sldMkLst>
          <pc:docMk/>
          <pc:sldMk cId="1760486604" sldId="2147481118"/>
        </pc:sldMkLst>
        <pc:picChg chg="mod">
          <ac:chgData name="Rahul Maske" userId="bb0ee42f-b759-4bc6-9b00-15b57832811e" providerId="ADAL" clId="{1E71E5BD-9910-4DC7-BD1B-D8AD7035A058}" dt="2025-05-04T07:37:39.950" v="256" actId="1076"/>
          <ac:picMkLst>
            <pc:docMk/>
            <pc:sldMk cId="1760486604" sldId="2147481118"/>
            <ac:picMk id="6" creationId="{D1C4582E-9557-2D4C-01F8-F901AA8BC229}"/>
          </ac:picMkLst>
        </pc:picChg>
      </pc:sldChg>
      <pc:sldChg chg="modSp">
        <pc:chgData name="Rahul Maske" userId="bb0ee42f-b759-4bc6-9b00-15b57832811e" providerId="ADAL" clId="{1E71E5BD-9910-4DC7-BD1B-D8AD7035A058}" dt="2025-05-04T06:54:14.150" v="160" actId="14826"/>
        <pc:sldMkLst>
          <pc:docMk/>
          <pc:sldMk cId="2228880971" sldId="2147481122"/>
        </pc:sldMkLst>
        <pc:spChg chg="mod">
          <ac:chgData name="Rahul Maske" userId="bb0ee42f-b759-4bc6-9b00-15b57832811e" providerId="ADAL" clId="{1E71E5BD-9910-4DC7-BD1B-D8AD7035A058}" dt="2025-05-04T06:54:14.150" v="160" actId="14826"/>
          <ac:spMkLst>
            <pc:docMk/>
            <pc:sldMk cId="2228880971" sldId="2147481122"/>
            <ac:spMk id="5" creationId="{2AB0739C-B0F5-723D-4DE8-15E0F192E67A}"/>
          </ac:spMkLst>
        </pc:spChg>
        <pc:spChg chg="mod">
          <ac:chgData name="Rahul Maske" userId="bb0ee42f-b759-4bc6-9b00-15b57832811e" providerId="ADAL" clId="{1E71E5BD-9910-4DC7-BD1B-D8AD7035A058}" dt="2025-05-04T06:54:14.150" v="160" actId="14826"/>
          <ac:spMkLst>
            <pc:docMk/>
            <pc:sldMk cId="2228880971" sldId="2147481122"/>
            <ac:spMk id="6" creationId="{2FAD35B5-4161-BB1E-3FF5-913CEE94A4FE}"/>
          </ac:spMkLst>
        </pc:spChg>
        <pc:spChg chg="mod">
          <ac:chgData name="Rahul Maske" userId="bb0ee42f-b759-4bc6-9b00-15b57832811e" providerId="ADAL" clId="{1E71E5BD-9910-4DC7-BD1B-D8AD7035A058}" dt="2025-05-04T06:54:14.150" v="160" actId="14826"/>
          <ac:spMkLst>
            <pc:docMk/>
            <pc:sldMk cId="2228880971" sldId="2147481122"/>
            <ac:spMk id="7" creationId="{2E1FA231-51BD-1ABE-BDC2-0BABB5DC650A}"/>
          </ac:spMkLst>
        </pc:spChg>
        <pc:spChg chg="mod">
          <ac:chgData name="Rahul Maske" userId="bb0ee42f-b759-4bc6-9b00-15b57832811e" providerId="ADAL" clId="{1E71E5BD-9910-4DC7-BD1B-D8AD7035A058}" dt="2025-05-04T06:54:14.150" v="160" actId="14826"/>
          <ac:spMkLst>
            <pc:docMk/>
            <pc:sldMk cId="2228880971" sldId="2147481122"/>
            <ac:spMk id="8" creationId="{41BDE6CF-235D-C6A8-7C2A-6CCC65533D80}"/>
          </ac:spMkLst>
        </pc:spChg>
        <pc:spChg chg="mod">
          <ac:chgData name="Rahul Maske" userId="bb0ee42f-b759-4bc6-9b00-15b57832811e" providerId="ADAL" clId="{1E71E5BD-9910-4DC7-BD1B-D8AD7035A058}" dt="2025-05-04T06:54:14.150" v="160" actId="14826"/>
          <ac:spMkLst>
            <pc:docMk/>
            <pc:sldMk cId="2228880971" sldId="2147481122"/>
            <ac:spMk id="9" creationId="{6EC61A05-D5B0-E4A7-B1E4-AE3D4423B401}"/>
          </ac:spMkLst>
        </pc:spChg>
        <pc:spChg chg="mod">
          <ac:chgData name="Rahul Maske" userId="bb0ee42f-b759-4bc6-9b00-15b57832811e" providerId="ADAL" clId="{1E71E5BD-9910-4DC7-BD1B-D8AD7035A058}" dt="2025-05-04T06:54:14.150" v="160" actId="14826"/>
          <ac:spMkLst>
            <pc:docMk/>
            <pc:sldMk cId="2228880971" sldId="2147481122"/>
            <ac:spMk id="10" creationId="{A207C8C6-2BB8-BF27-493E-678CA2EE605D}"/>
          </ac:spMkLst>
        </pc:spChg>
        <pc:spChg chg="mod">
          <ac:chgData name="Rahul Maske" userId="bb0ee42f-b759-4bc6-9b00-15b57832811e" providerId="ADAL" clId="{1E71E5BD-9910-4DC7-BD1B-D8AD7035A058}" dt="2025-05-04T06:54:14.150" v="160" actId="14826"/>
          <ac:spMkLst>
            <pc:docMk/>
            <pc:sldMk cId="2228880971" sldId="2147481122"/>
            <ac:spMk id="11" creationId="{E44A3791-74D9-D938-46B7-24B8F3F0843E}"/>
          </ac:spMkLst>
        </pc:spChg>
        <pc:spChg chg="mod">
          <ac:chgData name="Rahul Maske" userId="bb0ee42f-b759-4bc6-9b00-15b57832811e" providerId="ADAL" clId="{1E71E5BD-9910-4DC7-BD1B-D8AD7035A058}" dt="2025-05-04T06:54:14.150" v="160" actId="14826"/>
          <ac:spMkLst>
            <pc:docMk/>
            <pc:sldMk cId="2228880971" sldId="2147481122"/>
            <ac:spMk id="12" creationId="{C126FF71-EB04-BCE0-DAC0-DE99AA9045A7}"/>
          </ac:spMkLst>
        </pc:spChg>
        <pc:grpChg chg="mod">
          <ac:chgData name="Rahul Maske" userId="bb0ee42f-b759-4bc6-9b00-15b57832811e" providerId="ADAL" clId="{1E71E5BD-9910-4DC7-BD1B-D8AD7035A058}" dt="2025-05-04T06:54:14.150" v="160" actId="14826"/>
          <ac:grpSpMkLst>
            <pc:docMk/>
            <pc:sldMk cId="2228880971" sldId="2147481122"/>
            <ac:grpSpMk id="13" creationId="{73B14E73-9D64-48D1-9B34-C8D9462ABC69}"/>
          </ac:grpSpMkLst>
        </pc:grpChg>
        <pc:picChg chg="mod">
          <ac:chgData name="Rahul Maske" userId="bb0ee42f-b759-4bc6-9b00-15b57832811e" providerId="ADAL" clId="{1E71E5BD-9910-4DC7-BD1B-D8AD7035A058}" dt="2025-05-04T06:54:14.150" v="160" actId="14826"/>
          <ac:picMkLst>
            <pc:docMk/>
            <pc:sldMk cId="2228880971" sldId="2147481122"/>
            <ac:picMk id="4" creationId="{E0BA4C68-119C-EA89-FBF4-25EEA8DCDBD4}"/>
          </ac:picMkLst>
        </pc:picChg>
      </pc:sldChg>
      <pc:sldChg chg="modSp mod">
        <pc:chgData name="Rahul Maske" userId="bb0ee42f-b759-4bc6-9b00-15b57832811e" providerId="ADAL" clId="{1E71E5BD-9910-4DC7-BD1B-D8AD7035A058}" dt="2025-05-04T06:52:36.474" v="158" actId="1076"/>
        <pc:sldMkLst>
          <pc:docMk/>
          <pc:sldMk cId="1317018823" sldId="2147481124"/>
        </pc:sldMkLst>
        <pc:picChg chg="mod">
          <ac:chgData name="Rahul Maske" userId="bb0ee42f-b759-4bc6-9b00-15b57832811e" providerId="ADAL" clId="{1E71E5BD-9910-4DC7-BD1B-D8AD7035A058}" dt="2025-05-04T06:52:36.474" v="158" actId="1076"/>
          <ac:picMkLst>
            <pc:docMk/>
            <pc:sldMk cId="1317018823" sldId="2147481124"/>
            <ac:picMk id="4" creationId="{E0BA4C68-119C-EA89-FBF4-25EEA8DCDBD4}"/>
          </ac:picMkLst>
        </pc:picChg>
      </pc:sldChg>
      <pc:sldChg chg="modSp mod">
        <pc:chgData name="Rahul Maske" userId="bb0ee42f-b759-4bc6-9b00-15b57832811e" providerId="ADAL" clId="{1E71E5BD-9910-4DC7-BD1B-D8AD7035A058}" dt="2025-05-02T21:16:53.905" v="101" actId="1076"/>
        <pc:sldMkLst>
          <pc:docMk/>
          <pc:sldMk cId="4132231346" sldId="2147481125"/>
        </pc:sldMkLst>
        <pc:spChg chg="mod">
          <ac:chgData name="Rahul Maske" userId="bb0ee42f-b759-4bc6-9b00-15b57832811e" providerId="ADAL" clId="{1E71E5BD-9910-4DC7-BD1B-D8AD7035A058}" dt="2025-05-02T21:16:53.905" v="101" actId="1076"/>
          <ac:spMkLst>
            <pc:docMk/>
            <pc:sldMk cId="4132231346" sldId="2147481125"/>
            <ac:spMk id="6" creationId="{2FAD35B5-4161-BB1E-3FF5-913CEE94A4FE}"/>
          </ac:spMkLst>
        </pc:spChg>
      </pc:sldChg>
      <pc:sldChg chg="modSp mod">
        <pc:chgData name="Rahul Maske" userId="bb0ee42f-b759-4bc6-9b00-15b57832811e" providerId="ADAL" clId="{1E71E5BD-9910-4DC7-BD1B-D8AD7035A058}" dt="2025-05-02T21:17:31.920" v="103" actId="1076"/>
        <pc:sldMkLst>
          <pc:docMk/>
          <pc:sldMk cId="1459979458" sldId="2147481133"/>
        </pc:sldMkLst>
        <pc:picChg chg="mod">
          <ac:chgData name="Rahul Maske" userId="bb0ee42f-b759-4bc6-9b00-15b57832811e" providerId="ADAL" clId="{1E71E5BD-9910-4DC7-BD1B-D8AD7035A058}" dt="2025-05-02T21:17:31.920" v="103" actId="1076"/>
          <ac:picMkLst>
            <pc:docMk/>
            <pc:sldMk cId="1459979458" sldId="2147481133"/>
            <ac:picMk id="4" creationId="{E0BA4C68-119C-EA89-FBF4-25EEA8DCDBD4}"/>
          </ac:picMkLst>
        </pc:picChg>
      </pc:sldChg>
      <pc:sldChg chg="modSp mod">
        <pc:chgData name="Rahul Maske" userId="bb0ee42f-b759-4bc6-9b00-15b57832811e" providerId="ADAL" clId="{1E71E5BD-9910-4DC7-BD1B-D8AD7035A058}" dt="2025-05-02T21:29:00.746" v="147" actId="20577"/>
        <pc:sldMkLst>
          <pc:docMk/>
          <pc:sldMk cId="4276931365" sldId="2147481254"/>
        </pc:sldMkLst>
        <pc:spChg chg="mod">
          <ac:chgData name="Rahul Maske" userId="bb0ee42f-b759-4bc6-9b00-15b57832811e" providerId="ADAL" clId="{1E71E5BD-9910-4DC7-BD1B-D8AD7035A058}" dt="2025-05-02T21:29:00.746" v="147" actId="20577"/>
          <ac:spMkLst>
            <pc:docMk/>
            <pc:sldMk cId="4276931365" sldId="2147481254"/>
            <ac:spMk id="3" creationId="{F838CAEB-AD83-8A4F-EE5F-0B9CEA5ABF55}"/>
          </ac:spMkLst>
        </pc:spChg>
      </pc:sldChg>
      <pc:sldChg chg="modSp modAnim">
        <pc:chgData name="Rahul Maske" userId="bb0ee42f-b759-4bc6-9b00-15b57832811e" providerId="ADAL" clId="{1E71E5BD-9910-4DC7-BD1B-D8AD7035A058}" dt="2025-05-02T21:06:58.377" v="30" actId="20577"/>
        <pc:sldMkLst>
          <pc:docMk/>
          <pc:sldMk cId="754040135" sldId="2147481265"/>
        </pc:sldMkLst>
        <pc:spChg chg="mod">
          <ac:chgData name="Rahul Maske" userId="bb0ee42f-b759-4bc6-9b00-15b57832811e" providerId="ADAL" clId="{1E71E5BD-9910-4DC7-BD1B-D8AD7035A058}" dt="2025-05-02T21:06:58.377" v="30" actId="20577"/>
          <ac:spMkLst>
            <pc:docMk/>
            <pc:sldMk cId="754040135" sldId="2147481265"/>
            <ac:spMk id="2" creationId="{19F128C0-FF47-7DBB-EE3A-98DBE839A126}"/>
          </ac:spMkLst>
        </pc:spChg>
      </pc:sldChg>
      <pc:sldChg chg="modSp">
        <pc:chgData name="Rahul Maske" userId="bb0ee42f-b759-4bc6-9b00-15b57832811e" providerId="ADAL" clId="{1E71E5BD-9910-4DC7-BD1B-D8AD7035A058}" dt="2025-05-02T21:28:10.327" v="144" actId="20577"/>
        <pc:sldMkLst>
          <pc:docMk/>
          <pc:sldMk cId="71452369" sldId="2147481368"/>
        </pc:sldMkLst>
        <pc:spChg chg="mod">
          <ac:chgData name="Rahul Maske" userId="bb0ee42f-b759-4bc6-9b00-15b57832811e" providerId="ADAL" clId="{1E71E5BD-9910-4DC7-BD1B-D8AD7035A058}" dt="2025-05-02T21:28:10.327" v="144" actId="20577"/>
          <ac:spMkLst>
            <pc:docMk/>
            <pc:sldMk cId="71452369" sldId="2147481368"/>
            <ac:spMk id="3" creationId="{64844628-F470-9AD9-B455-780BFD0B98A6}"/>
          </ac:spMkLst>
        </pc:spChg>
      </pc:sldChg>
      <pc:sldChg chg="modSp mod">
        <pc:chgData name="Rahul Maske" userId="bb0ee42f-b759-4bc6-9b00-15b57832811e" providerId="ADAL" clId="{1E71E5BD-9910-4DC7-BD1B-D8AD7035A058}" dt="2025-05-02T21:20:51" v="119" actId="20577"/>
        <pc:sldMkLst>
          <pc:docMk/>
          <pc:sldMk cId="1900151528" sldId="2147481402"/>
        </pc:sldMkLst>
        <pc:spChg chg="mod">
          <ac:chgData name="Rahul Maske" userId="bb0ee42f-b759-4bc6-9b00-15b57832811e" providerId="ADAL" clId="{1E71E5BD-9910-4DC7-BD1B-D8AD7035A058}" dt="2025-05-02T21:20:38.977" v="116" actId="20577"/>
          <ac:spMkLst>
            <pc:docMk/>
            <pc:sldMk cId="1900151528" sldId="2147481402"/>
            <ac:spMk id="29" creationId="{985ADF0A-81B7-4B28-969B-0DBD4F109D57}"/>
          </ac:spMkLst>
        </pc:spChg>
        <pc:spChg chg="mod">
          <ac:chgData name="Rahul Maske" userId="bb0ee42f-b759-4bc6-9b00-15b57832811e" providerId="ADAL" clId="{1E71E5BD-9910-4DC7-BD1B-D8AD7035A058}" dt="2025-05-02T21:20:51" v="119" actId="20577"/>
          <ac:spMkLst>
            <pc:docMk/>
            <pc:sldMk cId="1900151528" sldId="2147481402"/>
            <ac:spMk id="76" creationId="{8BCA8641-04F8-EA5D-36B7-3A05AED056FF}"/>
          </ac:spMkLst>
        </pc:spChg>
      </pc:sldChg>
      <pc:sldChg chg="modSp mod">
        <pc:chgData name="Rahul Maske" userId="bb0ee42f-b759-4bc6-9b00-15b57832811e" providerId="ADAL" clId="{1E71E5BD-9910-4DC7-BD1B-D8AD7035A058}" dt="2025-05-02T21:09:10.248" v="38" actId="20577"/>
        <pc:sldMkLst>
          <pc:docMk/>
          <pc:sldMk cId="3675091316" sldId="2147481403"/>
        </pc:sldMkLst>
        <pc:spChg chg="mod">
          <ac:chgData name="Rahul Maske" userId="bb0ee42f-b759-4bc6-9b00-15b57832811e" providerId="ADAL" clId="{1E71E5BD-9910-4DC7-BD1B-D8AD7035A058}" dt="2025-05-02T21:09:10.248" v="38" actId="20577"/>
          <ac:spMkLst>
            <pc:docMk/>
            <pc:sldMk cId="3675091316" sldId="2147481403"/>
            <ac:spMk id="74" creationId="{F749DD63-40E7-A49E-35C4-D82E38C2FBC0}"/>
          </ac:spMkLst>
        </pc:spChg>
        <pc:spChg chg="mod">
          <ac:chgData name="Rahul Maske" userId="bb0ee42f-b759-4bc6-9b00-15b57832811e" providerId="ADAL" clId="{1E71E5BD-9910-4DC7-BD1B-D8AD7035A058}" dt="2025-05-02T21:08:55.225" v="32" actId="20577"/>
          <ac:spMkLst>
            <pc:docMk/>
            <pc:sldMk cId="3675091316" sldId="2147481403"/>
            <ac:spMk id="76" creationId="{8E055726-0A20-E76D-A452-EEEB5977D920}"/>
          </ac:spMkLst>
        </pc:spChg>
        <pc:spChg chg="mod">
          <ac:chgData name="Rahul Maske" userId="bb0ee42f-b759-4bc6-9b00-15b57832811e" providerId="ADAL" clId="{1E71E5BD-9910-4DC7-BD1B-D8AD7035A058}" dt="2025-05-02T21:08:59.134" v="34" actId="20577"/>
          <ac:spMkLst>
            <pc:docMk/>
            <pc:sldMk cId="3675091316" sldId="2147481403"/>
            <ac:spMk id="94" creationId="{7880E272-0F12-DA2D-020A-D60CEFF04A3E}"/>
          </ac:spMkLst>
        </pc:spChg>
      </pc:sldChg>
      <pc:sldChg chg="modSp mod">
        <pc:chgData name="Rahul Maske" userId="bb0ee42f-b759-4bc6-9b00-15b57832811e" providerId="ADAL" clId="{1E71E5BD-9910-4DC7-BD1B-D8AD7035A058}" dt="2025-05-02T21:09:49.864" v="47" actId="20577"/>
        <pc:sldMkLst>
          <pc:docMk/>
          <pc:sldMk cId="1781040607" sldId="2147481404"/>
        </pc:sldMkLst>
        <pc:spChg chg="mod">
          <ac:chgData name="Rahul Maske" userId="bb0ee42f-b759-4bc6-9b00-15b57832811e" providerId="ADAL" clId="{1E71E5BD-9910-4DC7-BD1B-D8AD7035A058}" dt="2025-05-02T21:09:42.132" v="44" actId="20577"/>
          <ac:spMkLst>
            <pc:docMk/>
            <pc:sldMk cId="1781040607" sldId="2147481404"/>
            <ac:spMk id="27" creationId="{5B2DBA9D-D4E7-6167-D824-51FD07F3EE8D}"/>
          </ac:spMkLst>
        </pc:spChg>
        <pc:spChg chg="mod">
          <ac:chgData name="Rahul Maske" userId="bb0ee42f-b759-4bc6-9b00-15b57832811e" providerId="ADAL" clId="{1E71E5BD-9910-4DC7-BD1B-D8AD7035A058}" dt="2025-05-02T21:09:28.358" v="40" actId="20577"/>
          <ac:spMkLst>
            <pc:docMk/>
            <pc:sldMk cId="1781040607" sldId="2147481404"/>
            <ac:spMk id="29" creationId="{E117BB7E-0491-2B09-1527-AC02552E2067}"/>
          </ac:spMkLst>
        </pc:spChg>
        <pc:spChg chg="mod">
          <ac:chgData name="Rahul Maske" userId="bb0ee42f-b759-4bc6-9b00-15b57832811e" providerId="ADAL" clId="{1E71E5BD-9910-4DC7-BD1B-D8AD7035A058}" dt="2025-05-02T21:09:49.864" v="47" actId="20577"/>
          <ac:spMkLst>
            <pc:docMk/>
            <pc:sldMk cId="1781040607" sldId="2147481404"/>
            <ac:spMk id="65" creationId="{03053031-6763-B1ED-647B-BD6DF09EDCE8}"/>
          </ac:spMkLst>
        </pc:spChg>
      </pc:sldChg>
      <pc:sldChg chg="modSp mod">
        <pc:chgData name="Rahul Maske" userId="bb0ee42f-b759-4bc6-9b00-15b57832811e" providerId="ADAL" clId="{1E71E5BD-9910-4DC7-BD1B-D8AD7035A058}" dt="2025-05-02T21:10:43.525" v="50" actId="20577"/>
        <pc:sldMkLst>
          <pc:docMk/>
          <pc:sldMk cId="325933951" sldId="2147481406"/>
        </pc:sldMkLst>
        <pc:spChg chg="mod">
          <ac:chgData name="Rahul Maske" userId="bb0ee42f-b759-4bc6-9b00-15b57832811e" providerId="ADAL" clId="{1E71E5BD-9910-4DC7-BD1B-D8AD7035A058}" dt="2025-05-02T21:10:43.525" v="50" actId="20577"/>
          <ac:spMkLst>
            <pc:docMk/>
            <pc:sldMk cId="325933951" sldId="2147481406"/>
            <ac:spMk id="30" creationId="{719977FF-C06A-58A4-390F-A240FFC2AD04}"/>
          </ac:spMkLst>
        </pc:spChg>
      </pc:sldChg>
      <pc:sldChg chg="modSp mod">
        <pc:chgData name="Rahul Maske" userId="bb0ee42f-b759-4bc6-9b00-15b57832811e" providerId="ADAL" clId="{1E71E5BD-9910-4DC7-BD1B-D8AD7035A058}" dt="2025-05-02T21:06:07.034" v="15" actId="1076"/>
        <pc:sldMkLst>
          <pc:docMk/>
          <pc:sldMk cId="1124383892" sldId="2147481446"/>
        </pc:sldMkLst>
        <pc:spChg chg="mod">
          <ac:chgData name="Rahul Maske" userId="bb0ee42f-b759-4bc6-9b00-15b57832811e" providerId="ADAL" clId="{1E71E5BD-9910-4DC7-BD1B-D8AD7035A058}" dt="2025-05-02T21:05:50.343" v="7" actId="1076"/>
          <ac:spMkLst>
            <pc:docMk/>
            <pc:sldMk cId="1124383892" sldId="2147481446"/>
            <ac:spMk id="22" creationId="{71562AB4-BB0A-443E-DF33-BD702A37BF18}"/>
          </ac:spMkLst>
        </pc:spChg>
        <pc:spChg chg="mod">
          <ac:chgData name="Rahul Maske" userId="bb0ee42f-b759-4bc6-9b00-15b57832811e" providerId="ADAL" clId="{1E71E5BD-9910-4DC7-BD1B-D8AD7035A058}" dt="2025-05-02T21:05:55.635" v="10" actId="1076"/>
          <ac:spMkLst>
            <pc:docMk/>
            <pc:sldMk cId="1124383892" sldId="2147481446"/>
            <ac:spMk id="23" creationId="{9328D7B5-194F-55E3-F28F-328DC2B5E39D}"/>
          </ac:spMkLst>
        </pc:spChg>
        <pc:spChg chg="mod">
          <ac:chgData name="Rahul Maske" userId="bb0ee42f-b759-4bc6-9b00-15b57832811e" providerId="ADAL" clId="{1E71E5BD-9910-4DC7-BD1B-D8AD7035A058}" dt="2025-05-02T21:06:02.180" v="13" actId="14100"/>
          <ac:spMkLst>
            <pc:docMk/>
            <pc:sldMk cId="1124383892" sldId="2147481446"/>
            <ac:spMk id="24" creationId="{867E2B5C-74C1-50BD-533E-9B65CB05A8ED}"/>
          </ac:spMkLst>
        </pc:spChg>
        <pc:spChg chg="mod">
          <ac:chgData name="Rahul Maske" userId="bb0ee42f-b759-4bc6-9b00-15b57832811e" providerId="ADAL" clId="{1E71E5BD-9910-4DC7-BD1B-D8AD7035A058}" dt="2025-05-02T21:06:07.034" v="15" actId="1076"/>
          <ac:spMkLst>
            <pc:docMk/>
            <pc:sldMk cId="1124383892" sldId="2147481446"/>
            <ac:spMk id="25" creationId="{EF26C9C1-2005-2664-7DFF-8127C71952AF}"/>
          </ac:spMkLst>
        </pc:spChg>
      </pc:sldChg>
      <pc:sldChg chg="modSp">
        <pc:chgData name="Rahul Maske" userId="bb0ee42f-b759-4bc6-9b00-15b57832811e" providerId="ADAL" clId="{1E71E5BD-9910-4DC7-BD1B-D8AD7035A058}" dt="2025-05-02T21:16:08.666" v="99" actId="20577"/>
        <pc:sldMkLst>
          <pc:docMk/>
          <pc:sldMk cId="123477651" sldId="2147481455"/>
        </pc:sldMkLst>
        <pc:spChg chg="mod">
          <ac:chgData name="Rahul Maske" userId="bb0ee42f-b759-4bc6-9b00-15b57832811e" providerId="ADAL" clId="{1E71E5BD-9910-4DC7-BD1B-D8AD7035A058}" dt="2025-05-02T21:16:08.666" v="99" actId="20577"/>
          <ac:spMkLst>
            <pc:docMk/>
            <pc:sldMk cId="123477651" sldId="2147481455"/>
            <ac:spMk id="3" creationId="{17DF6A49-8573-E154-89E6-874CA11B889D}"/>
          </ac:spMkLst>
        </pc:spChg>
      </pc:sldChg>
      <pc:sldChg chg="modSp mod">
        <pc:chgData name="Rahul Maske" userId="bb0ee42f-b759-4bc6-9b00-15b57832811e" providerId="ADAL" clId="{1E71E5BD-9910-4DC7-BD1B-D8AD7035A058}" dt="2025-05-02T21:27:14.425" v="143" actId="20577"/>
        <pc:sldMkLst>
          <pc:docMk/>
          <pc:sldMk cId="2520067028" sldId="2147481464"/>
        </pc:sldMkLst>
        <pc:spChg chg="mod">
          <ac:chgData name="Rahul Maske" userId="bb0ee42f-b759-4bc6-9b00-15b57832811e" providerId="ADAL" clId="{1E71E5BD-9910-4DC7-BD1B-D8AD7035A058}" dt="2025-05-02T21:27:14.425" v="143" actId="20577"/>
          <ac:spMkLst>
            <pc:docMk/>
            <pc:sldMk cId="2520067028" sldId="2147481464"/>
            <ac:spMk id="4" creationId="{FAFDBF6F-C78C-5F42-541B-92DF022F8ABA}"/>
          </ac:spMkLst>
        </pc:spChg>
      </pc:sldChg>
    </pc:docChg>
  </pc:docChgLst>
  <pc:docChgLst>
    <pc:chgData name="Shefali Oza" userId="S::soza@rtsl.org::b6d86925-c367-4057-9a73-a9633078c5cb" providerId="AD" clId="Web-{4649C8C8-FC01-396F-E06A-ED601201823E}"/>
    <pc:docChg chg="addSld delSld modSld">
      <pc:chgData name="Shefali Oza" userId="S::soza@rtsl.org::b6d86925-c367-4057-9a73-a9633078c5cb" providerId="AD" clId="Web-{4649C8C8-FC01-396F-E06A-ED601201823E}" dt="2024-08-19T15:53:05.917" v="47"/>
      <pc:docMkLst>
        <pc:docMk/>
      </pc:docMkLst>
      <pc:sldChg chg="del">
        <pc:chgData name="Shefali Oza" userId="S::soza@rtsl.org::b6d86925-c367-4057-9a73-a9633078c5cb" providerId="AD" clId="Web-{4649C8C8-FC01-396F-E06A-ED601201823E}" dt="2024-08-19T15:03:11.653" v="8"/>
        <pc:sldMkLst>
          <pc:docMk/>
          <pc:sldMk cId="131517590" sldId="2147481047"/>
        </pc:sldMkLst>
      </pc:sldChg>
      <pc:sldChg chg="mod modShow">
        <pc:chgData name="Shefali Oza" userId="S::soza@rtsl.org::b6d86925-c367-4057-9a73-a9633078c5cb" providerId="AD" clId="Web-{4649C8C8-FC01-396F-E06A-ED601201823E}" dt="2024-08-19T09:21:22.681" v="1"/>
        <pc:sldMkLst>
          <pc:docMk/>
          <pc:sldMk cId="2450310673" sldId="2147481127"/>
        </pc:sldMkLst>
      </pc:sldChg>
      <pc:sldChg chg="mod modShow">
        <pc:chgData name="Shefali Oza" userId="S::soza@rtsl.org::b6d86925-c367-4057-9a73-a9633078c5cb" providerId="AD" clId="Web-{4649C8C8-FC01-396F-E06A-ED601201823E}" dt="2024-08-19T09:21:20.196" v="0"/>
        <pc:sldMkLst>
          <pc:docMk/>
          <pc:sldMk cId="1027152178" sldId="2147481128"/>
        </pc:sldMkLst>
      </pc:sldChg>
      <pc:sldChg chg="mod modShow">
        <pc:chgData name="Shefali Oza" userId="S::soza@rtsl.org::b6d86925-c367-4057-9a73-a9633078c5cb" providerId="AD" clId="Web-{4649C8C8-FC01-396F-E06A-ED601201823E}" dt="2024-08-19T09:21:24.962" v="2"/>
        <pc:sldMkLst>
          <pc:docMk/>
          <pc:sldMk cId="3723154630" sldId="2147481129"/>
        </pc:sldMkLst>
      </pc:sldChg>
      <pc:sldChg chg="mod modShow">
        <pc:chgData name="Shefali Oza" userId="S::soza@rtsl.org::b6d86925-c367-4057-9a73-a9633078c5cb" providerId="AD" clId="Web-{4649C8C8-FC01-396F-E06A-ED601201823E}" dt="2024-08-19T09:21:27.369" v="3"/>
        <pc:sldMkLst>
          <pc:docMk/>
          <pc:sldMk cId="2279079723" sldId="2147481130"/>
        </pc:sldMkLst>
      </pc:sldChg>
      <pc:sldChg chg="mod modShow">
        <pc:chgData name="Shefali Oza" userId="S::soza@rtsl.org::b6d86925-c367-4057-9a73-a9633078c5cb" providerId="AD" clId="Web-{4649C8C8-FC01-396F-E06A-ED601201823E}" dt="2024-08-19T09:21:29.915" v="4"/>
        <pc:sldMkLst>
          <pc:docMk/>
          <pc:sldMk cId="1192941222" sldId="2147481131"/>
        </pc:sldMkLst>
      </pc:sldChg>
      <pc:sldChg chg="mod modShow">
        <pc:chgData name="Shefali Oza" userId="S::soza@rtsl.org::b6d86925-c367-4057-9a73-a9633078c5cb" providerId="AD" clId="Web-{4649C8C8-FC01-396F-E06A-ED601201823E}" dt="2024-08-19T09:21:32.869" v="5"/>
        <pc:sldMkLst>
          <pc:docMk/>
          <pc:sldMk cId="1340157615" sldId="2147481132"/>
        </pc:sldMkLst>
      </pc:sldChg>
      <pc:sldChg chg="del mod modShow">
        <pc:chgData name="Shefali Oza" userId="S::soza@rtsl.org::b6d86925-c367-4057-9a73-a9633078c5cb" providerId="AD" clId="Web-{4649C8C8-FC01-396F-E06A-ED601201823E}" dt="2024-08-19T15:47:26.233" v="31"/>
        <pc:sldMkLst>
          <pc:docMk/>
          <pc:sldMk cId="2300711122" sldId="2147481158"/>
        </pc:sldMkLst>
      </pc:sldChg>
      <pc:sldChg chg="mod modShow">
        <pc:chgData name="Shefali Oza" userId="S::soza@rtsl.org::b6d86925-c367-4057-9a73-a9633078c5cb" providerId="AD" clId="Web-{4649C8C8-FC01-396F-E06A-ED601201823E}" dt="2024-08-19T15:46:51.310" v="27"/>
        <pc:sldMkLst>
          <pc:docMk/>
          <pc:sldMk cId="525957278" sldId="2147481159"/>
        </pc:sldMkLst>
      </pc:sldChg>
      <pc:sldChg chg="mod modShow">
        <pc:chgData name="Shefali Oza" userId="S::soza@rtsl.org::b6d86925-c367-4057-9a73-a9633078c5cb" providerId="AD" clId="Web-{4649C8C8-FC01-396F-E06A-ED601201823E}" dt="2024-08-19T15:51:04.084" v="34"/>
        <pc:sldMkLst>
          <pc:docMk/>
          <pc:sldMk cId="1060818248" sldId="2147481161"/>
        </pc:sldMkLst>
      </pc:sldChg>
      <pc:sldChg chg="mod modShow">
        <pc:chgData name="Shefali Oza" userId="S::soza@rtsl.org::b6d86925-c367-4057-9a73-a9633078c5cb" providerId="AD" clId="Web-{4649C8C8-FC01-396F-E06A-ED601201823E}" dt="2024-08-19T15:52:28.869" v="45"/>
        <pc:sldMkLst>
          <pc:docMk/>
          <pc:sldMk cId="14729128" sldId="2147481162"/>
        </pc:sldMkLst>
      </pc:sldChg>
      <pc:sldChg chg="del">
        <pc:chgData name="Shefali Oza" userId="S::soza@rtsl.org::b6d86925-c367-4057-9a73-a9633078c5cb" providerId="AD" clId="Web-{4649C8C8-FC01-396F-E06A-ED601201823E}" dt="2024-08-19T15:51:18.616" v="35"/>
        <pc:sldMkLst>
          <pc:docMk/>
          <pc:sldMk cId="4144986708" sldId="2147481163"/>
        </pc:sldMkLst>
      </pc:sldChg>
      <pc:sldChg chg="del">
        <pc:chgData name="Shefali Oza" userId="S::soza@rtsl.org::b6d86925-c367-4057-9a73-a9633078c5cb" providerId="AD" clId="Web-{4649C8C8-FC01-396F-E06A-ED601201823E}" dt="2024-08-19T15:52:16.399" v="43"/>
        <pc:sldMkLst>
          <pc:docMk/>
          <pc:sldMk cId="1967991280" sldId="2147481164"/>
        </pc:sldMkLst>
      </pc:sldChg>
      <pc:sldChg chg="del">
        <pc:chgData name="Shefali Oza" userId="S::soza@rtsl.org::b6d86925-c367-4057-9a73-a9633078c5cb" providerId="AD" clId="Web-{4649C8C8-FC01-396F-E06A-ED601201823E}" dt="2024-08-19T15:51:18.616" v="36"/>
        <pc:sldMkLst>
          <pc:docMk/>
          <pc:sldMk cId="2061807189" sldId="2147481165"/>
        </pc:sldMkLst>
      </pc:sldChg>
      <pc:sldChg chg="del">
        <pc:chgData name="Shefali Oza" userId="S::soza@rtsl.org::b6d86925-c367-4057-9a73-a9633078c5cb" providerId="AD" clId="Web-{4649C8C8-FC01-396F-E06A-ED601201823E}" dt="2024-08-19T15:47:24.967" v="30"/>
        <pc:sldMkLst>
          <pc:docMk/>
          <pc:sldMk cId="3575117920" sldId="2147481207"/>
        </pc:sldMkLst>
      </pc:sldChg>
      <pc:sldChg chg="modSp">
        <pc:chgData name="Shefali Oza" userId="S::soza@rtsl.org::b6d86925-c367-4057-9a73-a9633078c5cb" providerId="AD" clId="Web-{4649C8C8-FC01-396F-E06A-ED601201823E}" dt="2024-08-19T15:47:40.124" v="33" actId="1076"/>
        <pc:sldMkLst>
          <pc:docMk/>
          <pc:sldMk cId="2462659167" sldId="2147481216"/>
        </pc:sldMkLst>
      </pc:sldChg>
      <pc:sldChg chg="add replId">
        <pc:chgData name="Shefali Oza" userId="S::soza@rtsl.org::b6d86925-c367-4057-9a73-a9633078c5cb" providerId="AD" clId="Web-{4649C8C8-FC01-396F-E06A-ED601201823E}" dt="2024-08-19T11:05:33.907" v="6"/>
        <pc:sldMkLst>
          <pc:docMk/>
          <pc:sldMk cId="2403598002" sldId="2147481222"/>
        </pc:sldMkLst>
      </pc:sldChg>
      <pc:sldChg chg="add">
        <pc:chgData name="Shefali Oza" userId="S::soza@rtsl.org::b6d86925-c367-4057-9a73-a9633078c5cb" providerId="AD" clId="Web-{4649C8C8-FC01-396F-E06A-ED601201823E}" dt="2024-08-19T15:46:34.481" v="9"/>
        <pc:sldMkLst>
          <pc:docMk/>
          <pc:sldMk cId="2145618002" sldId="2147481223"/>
        </pc:sldMkLst>
      </pc:sldChg>
      <pc:sldChg chg="add">
        <pc:chgData name="Shefali Oza" userId="S::soza@rtsl.org::b6d86925-c367-4057-9a73-a9633078c5cb" providerId="AD" clId="Web-{4649C8C8-FC01-396F-E06A-ED601201823E}" dt="2024-08-19T15:46:34.528" v="10"/>
        <pc:sldMkLst>
          <pc:docMk/>
          <pc:sldMk cId="1741304899" sldId="2147481224"/>
        </pc:sldMkLst>
      </pc:sldChg>
      <pc:sldChg chg="add">
        <pc:chgData name="Shefali Oza" userId="S::soza@rtsl.org::b6d86925-c367-4057-9a73-a9633078c5cb" providerId="AD" clId="Web-{4649C8C8-FC01-396F-E06A-ED601201823E}" dt="2024-08-19T15:46:34.575" v="11"/>
        <pc:sldMkLst>
          <pc:docMk/>
          <pc:sldMk cId="1225677872" sldId="2147481225"/>
        </pc:sldMkLst>
      </pc:sldChg>
      <pc:sldChg chg="add">
        <pc:chgData name="Shefali Oza" userId="S::soza@rtsl.org::b6d86925-c367-4057-9a73-a9633078c5cb" providerId="AD" clId="Web-{4649C8C8-FC01-396F-E06A-ED601201823E}" dt="2024-08-19T15:46:34.637" v="12"/>
        <pc:sldMkLst>
          <pc:docMk/>
          <pc:sldMk cId="407581394" sldId="2147481226"/>
        </pc:sldMkLst>
      </pc:sldChg>
      <pc:sldChg chg="add">
        <pc:chgData name="Shefali Oza" userId="S::soza@rtsl.org::b6d86925-c367-4057-9a73-a9633078c5cb" providerId="AD" clId="Web-{4649C8C8-FC01-396F-E06A-ED601201823E}" dt="2024-08-19T15:46:34.684" v="13"/>
        <pc:sldMkLst>
          <pc:docMk/>
          <pc:sldMk cId="3482880457" sldId="2147481227"/>
        </pc:sldMkLst>
      </pc:sldChg>
      <pc:sldChg chg="add">
        <pc:chgData name="Shefali Oza" userId="S::soza@rtsl.org::b6d86925-c367-4057-9a73-a9633078c5cb" providerId="AD" clId="Web-{4649C8C8-FC01-396F-E06A-ED601201823E}" dt="2024-08-19T15:46:34.731" v="14"/>
        <pc:sldMkLst>
          <pc:docMk/>
          <pc:sldMk cId="2928514526" sldId="2147481228"/>
        </pc:sldMkLst>
      </pc:sldChg>
      <pc:sldChg chg="add">
        <pc:chgData name="Shefali Oza" userId="S::soza@rtsl.org::b6d86925-c367-4057-9a73-a9633078c5cb" providerId="AD" clId="Web-{4649C8C8-FC01-396F-E06A-ED601201823E}" dt="2024-08-19T15:46:34.794" v="15"/>
        <pc:sldMkLst>
          <pc:docMk/>
          <pc:sldMk cId="2517580524" sldId="2147481229"/>
        </pc:sldMkLst>
      </pc:sldChg>
      <pc:sldChg chg="add">
        <pc:chgData name="Shefali Oza" userId="S::soza@rtsl.org::b6d86925-c367-4057-9a73-a9633078c5cb" providerId="AD" clId="Web-{4649C8C8-FC01-396F-E06A-ED601201823E}" dt="2024-08-19T15:46:34.841" v="16"/>
        <pc:sldMkLst>
          <pc:docMk/>
          <pc:sldMk cId="199152208" sldId="2147481230"/>
        </pc:sldMkLst>
      </pc:sldChg>
      <pc:sldChg chg="add">
        <pc:chgData name="Shefali Oza" userId="S::soza@rtsl.org::b6d86925-c367-4057-9a73-a9633078c5cb" providerId="AD" clId="Web-{4649C8C8-FC01-396F-E06A-ED601201823E}" dt="2024-08-19T15:46:34.872" v="17"/>
        <pc:sldMkLst>
          <pc:docMk/>
          <pc:sldMk cId="1280171512" sldId="2147481231"/>
        </pc:sldMkLst>
      </pc:sldChg>
      <pc:sldChg chg="add">
        <pc:chgData name="Shefali Oza" userId="S::soza@rtsl.org::b6d86925-c367-4057-9a73-a9633078c5cb" providerId="AD" clId="Web-{4649C8C8-FC01-396F-E06A-ED601201823E}" dt="2024-08-19T15:46:34.903" v="18"/>
        <pc:sldMkLst>
          <pc:docMk/>
          <pc:sldMk cId="1423988981" sldId="2147481232"/>
        </pc:sldMkLst>
      </pc:sldChg>
      <pc:sldChg chg="add">
        <pc:chgData name="Shefali Oza" userId="S::soza@rtsl.org::b6d86925-c367-4057-9a73-a9633078c5cb" providerId="AD" clId="Web-{4649C8C8-FC01-396F-E06A-ED601201823E}" dt="2024-08-19T15:46:34.950" v="19"/>
        <pc:sldMkLst>
          <pc:docMk/>
          <pc:sldMk cId="2369767546" sldId="2147481233"/>
        </pc:sldMkLst>
      </pc:sldChg>
      <pc:sldChg chg="add">
        <pc:chgData name="Shefali Oza" userId="S::soza@rtsl.org::b6d86925-c367-4057-9a73-a9633078c5cb" providerId="AD" clId="Web-{4649C8C8-FC01-396F-E06A-ED601201823E}" dt="2024-08-19T15:46:34.981" v="20"/>
        <pc:sldMkLst>
          <pc:docMk/>
          <pc:sldMk cId="2037947648" sldId="2147481234"/>
        </pc:sldMkLst>
      </pc:sldChg>
      <pc:sldChg chg="add">
        <pc:chgData name="Shefali Oza" userId="S::soza@rtsl.org::b6d86925-c367-4057-9a73-a9633078c5cb" providerId="AD" clId="Web-{4649C8C8-FC01-396F-E06A-ED601201823E}" dt="2024-08-19T15:46:35.012" v="21"/>
        <pc:sldMkLst>
          <pc:docMk/>
          <pc:sldMk cId="1861147232" sldId="2147481235"/>
        </pc:sldMkLst>
      </pc:sldChg>
      <pc:sldChg chg="add">
        <pc:chgData name="Shefali Oza" userId="S::soza@rtsl.org::b6d86925-c367-4057-9a73-a9633078c5cb" providerId="AD" clId="Web-{4649C8C8-FC01-396F-E06A-ED601201823E}" dt="2024-08-19T15:46:35.059" v="22"/>
        <pc:sldMkLst>
          <pc:docMk/>
          <pc:sldMk cId="3534301790" sldId="2147481236"/>
        </pc:sldMkLst>
      </pc:sldChg>
      <pc:sldChg chg="add">
        <pc:chgData name="Shefali Oza" userId="S::soza@rtsl.org::b6d86925-c367-4057-9a73-a9633078c5cb" providerId="AD" clId="Web-{4649C8C8-FC01-396F-E06A-ED601201823E}" dt="2024-08-19T15:46:35.091" v="23"/>
        <pc:sldMkLst>
          <pc:docMk/>
          <pc:sldMk cId="734878040" sldId="2147481237"/>
        </pc:sldMkLst>
      </pc:sldChg>
      <pc:sldChg chg="add">
        <pc:chgData name="Shefali Oza" userId="S::soza@rtsl.org::b6d86925-c367-4057-9a73-a9633078c5cb" providerId="AD" clId="Web-{4649C8C8-FC01-396F-E06A-ED601201823E}" dt="2024-08-19T15:46:35.169" v="24"/>
        <pc:sldMkLst>
          <pc:docMk/>
          <pc:sldMk cId="1699234920" sldId="2147481238"/>
        </pc:sldMkLst>
      </pc:sldChg>
      <pc:sldChg chg="add">
        <pc:chgData name="Shefali Oza" userId="S::soza@rtsl.org::b6d86925-c367-4057-9a73-a9633078c5cb" providerId="AD" clId="Web-{4649C8C8-FC01-396F-E06A-ED601201823E}" dt="2024-08-19T15:46:35.216" v="25"/>
        <pc:sldMkLst>
          <pc:docMk/>
          <pc:sldMk cId="2222598312" sldId="2147481239"/>
        </pc:sldMkLst>
      </pc:sldChg>
      <pc:sldChg chg="add">
        <pc:chgData name="Shefali Oza" userId="S::soza@rtsl.org::b6d86925-c367-4057-9a73-a9633078c5cb" providerId="AD" clId="Web-{4649C8C8-FC01-396F-E06A-ED601201823E}" dt="2024-08-19T15:46:35.262" v="26"/>
        <pc:sldMkLst>
          <pc:docMk/>
          <pc:sldMk cId="311458969" sldId="2147481240"/>
        </pc:sldMkLst>
      </pc:sldChg>
      <pc:sldChg chg="add replId">
        <pc:chgData name="Shefali Oza" userId="S::soza@rtsl.org::b6d86925-c367-4057-9a73-a9633078c5cb" providerId="AD" clId="Web-{4649C8C8-FC01-396F-E06A-ED601201823E}" dt="2024-08-19T15:47:21.483" v="29"/>
        <pc:sldMkLst>
          <pc:docMk/>
          <pc:sldMk cId="495952515" sldId="2147481241"/>
        </pc:sldMkLst>
      </pc:sldChg>
      <pc:sldChg chg="add mod modShow">
        <pc:chgData name="Shefali Oza" userId="S::soza@rtsl.org::b6d86925-c367-4057-9a73-a9633078c5cb" providerId="AD" clId="Web-{4649C8C8-FC01-396F-E06A-ED601201823E}" dt="2024-08-19T15:52:23.400" v="44"/>
        <pc:sldMkLst>
          <pc:docMk/>
          <pc:sldMk cId="2061807189" sldId="2147481242"/>
        </pc:sldMkLst>
      </pc:sldChg>
      <pc:sldChg chg="add replId">
        <pc:chgData name="Shefali Oza" userId="S::soza@rtsl.org::b6d86925-c367-4057-9a73-a9633078c5cb" providerId="AD" clId="Web-{4649C8C8-FC01-396F-E06A-ED601201823E}" dt="2024-08-19T15:53:05.917" v="47"/>
        <pc:sldMkLst>
          <pc:docMk/>
          <pc:sldMk cId="2631488902" sldId="2147481243"/>
        </pc:sldMkLst>
      </pc:sldChg>
      <pc:sldChg chg="add del">
        <pc:chgData name="Shefali Oza" userId="S::soza@rtsl.org::b6d86925-c367-4057-9a73-a9633078c5cb" providerId="AD" clId="Web-{4649C8C8-FC01-396F-E06A-ED601201823E}" dt="2024-08-19T15:52:30.650" v="46"/>
        <pc:sldMkLst>
          <pc:docMk/>
          <pc:sldMk cId="4144986708" sldId="2147481243"/>
        </pc:sldMkLst>
      </pc:sldChg>
      <pc:sldChg chg="add del">
        <pc:chgData name="Shefali Oza" userId="S::soza@rtsl.org::b6d86925-c367-4057-9a73-a9633078c5cb" providerId="AD" clId="Web-{4649C8C8-FC01-396F-E06A-ED601201823E}" dt="2024-08-19T15:51:55.055" v="42"/>
        <pc:sldMkLst>
          <pc:docMk/>
          <pc:sldMk cId="3089874886" sldId="2147481244"/>
        </pc:sldMkLst>
      </pc:sldChg>
      <pc:sldChg chg="add del">
        <pc:chgData name="Shefali Oza" userId="S::soza@rtsl.org::b6d86925-c367-4057-9a73-a9633078c5cb" providerId="AD" clId="Web-{4649C8C8-FC01-396F-E06A-ED601201823E}" dt="2024-08-19T15:51:55.055" v="41"/>
        <pc:sldMkLst>
          <pc:docMk/>
          <pc:sldMk cId="2369506759" sldId="2147481245"/>
        </pc:sldMkLst>
      </pc:sldChg>
      <pc:sldMasterChg chg="addSldLayout">
        <pc:chgData name="Shefali Oza" userId="S::soza@rtsl.org::b6d86925-c367-4057-9a73-a9633078c5cb" providerId="AD" clId="Web-{4649C8C8-FC01-396F-E06A-ED601201823E}" dt="2024-08-19T15:46:35.262" v="26"/>
        <pc:sldMasterMkLst>
          <pc:docMk/>
          <pc:sldMasterMk cId="3547282768" sldId="2147483717"/>
        </pc:sldMasterMkLst>
        <pc:sldLayoutChg chg="add">
          <pc:chgData name="Shefali Oza" userId="S::soza@rtsl.org::b6d86925-c367-4057-9a73-a9633078c5cb" providerId="AD" clId="Web-{4649C8C8-FC01-396F-E06A-ED601201823E}" dt="2024-08-19T15:46:34.481" v="9"/>
          <pc:sldLayoutMkLst>
            <pc:docMk/>
            <pc:sldMasterMk cId="3547282768" sldId="2147483717"/>
            <pc:sldLayoutMk cId="1684322719" sldId="2147484054"/>
          </pc:sldLayoutMkLst>
        </pc:sldLayoutChg>
        <pc:sldLayoutChg chg="add">
          <pc:chgData name="Shefali Oza" userId="S::soza@rtsl.org::b6d86925-c367-4057-9a73-a9633078c5cb" providerId="AD" clId="Web-{4649C8C8-FC01-396F-E06A-ED601201823E}" dt="2024-08-19T15:46:34.528" v="10"/>
          <pc:sldLayoutMkLst>
            <pc:docMk/>
            <pc:sldMasterMk cId="3547282768" sldId="2147483717"/>
            <pc:sldLayoutMk cId="2510505898" sldId="2147484055"/>
          </pc:sldLayoutMkLst>
        </pc:sldLayoutChg>
        <pc:sldLayoutChg chg="add">
          <pc:chgData name="Shefali Oza" userId="S::soza@rtsl.org::b6d86925-c367-4057-9a73-a9633078c5cb" providerId="AD" clId="Web-{4649C8C8-FC01-396F-E06A-ED601201823E}" dt="2024-08-19T15:46:34.575" v="11"/>
          <pc:sldLayoutMkLst>
            <pc:docMk/>
            <pc:sldMasterMk cId="3547282768" sldId="2147483717"/>
            <pc:sldLayoutMk cId="2562289614" sldId="2147484056"/>
          </pc:sldLayoutMkLst>
        </pc:sldLayoutChg>
        <pc:sldLayoutChg chg="add">
          <pc:chgData name="Shefali Oza" userId="S::soza@rtsl.org::b6d86925-c367-4057-9a73-a9633078c5cb" providerId="AD" clId="Web-{4649C8C8-FC01-396F-E06A-ED601201823E}" dt="2024-08-19T15:46:34.637" v="12"/>
          <pc:sldLayoutMkLst>
            <pc:docMk/>
            <pc:sldMasterMk cId="3547282768" sldId="2147483717"/>
            <pc:sldLayoutMk cId="604186035" sldId="2147484057"/>
          </pc:sldLayoutMkLst>
        </pc:sldLayoutChg>
        <pc:sldLayoutChg chg="add">
          <pc:chgData name="Shefali Oza" userId="S::soza@rtsl.org::b6d86925-c367-4057-9a73-a9633078c5cb" providerId="AD" clId="Web-{4649C8C8-FC01-396F-E06A-ED601201823E}" dt="2024-08-19T15:46:34.684" v="13"/>
          <pc:sldLayoutMkLst>
            <pc:docMk/>
            <pc:sldMasterMk cId="3547282768" sldId="2147483717"/>
            <pc:sldLayoutMk cId="2421606500" sldId="2147484058"/>
          </pc:sldLayoutMkLst>
        </pc:sldLayoutChg>
        <pc:sldLayoutChg chg="add">
          <pc:chgData name="Shefali Oza" userId="S::soza@rtsl.org::b6d86925-c367-4057-9a73-a9633078c5cb" providerId="AD" clId="Web-{4649C8C8-FC01-396F-E06A-ED601201823E}" dt="2024-08-19T15:46:34.794" v="15"/>
          <pc:sldLayoutMkLst>
            <pc:docMk/>
            <pc:sldMasterMk cId="3547282768" sldId="2147483717"/>
            <pc:sldLayoutMk cId="2367954161" sldId="2147484059"/>
          </pc:sldLayoutMkLst>
        </pc:sldLayoutChg>
        <pc:sldLayoutChg chg="add">
          <pc:chgData name="Shefali Oza" userId="S::soza@rtsl.org::b6d86925-c367-4057-9a73-a9633078c5cb" providerId="AD" clId="Web-{4649C8C8-FC01-396F-E06A-ED601201823E}" dt="2024-08-19T15:46:35.169" v="24"/>
          <pc:sldLayoutMkLst>
            <pc:docMk/>
            <pc:sldMasterMk cId="3547282768" sldId="2147483717"/>
            <pc:sldLayoutMk cId="1928417987" sldId="2147484060"/>
          </pc:sldLayoutMkLst>
        </pc:sldLayoutChg>
        <pc:sldLayoutChg chg="add">
          <pc:chgData name="Shefali Oza" userId="S::soza@rtsl.org::b6d86925-c367-4057-9a73-a9633078c5cb" providerId="AD" clId="Web-{4649C8C8-FC01-396F-E06A-ED601201823E}" dt="2024-08-19T15:46:35.216" v="25"/>
          <pc:sldLayoutMkLst>
            <pc:docMk/>
            <pc:sldMasterMk cId="3547282768" sldId="2147483717"/>
            <pc:sldLayoutMk cId="3840481830" sldId="2147484061"/>
          </pc:sldLayoutMkLst>
        </pc:sldLayoutChg>
        <pc:sldLayoutChg chg="add">
          <pc:chgData name="Shefali Oza" userId="S::soza@rtsl.org::b6d86925-c367-4057-9a73-a9633078c5cb" providerId="AD" clId="Web-{4649C8C8-FC01-396F-E06A-ED601201823E}" dt="2024-08-19T15:46:35.262" v="26"/>
          <pc:sldLayoutMkLst>
            <pc:docMk/>
            <pc:sldMasterMk cId="3547282768" sldId="2147483717"/>
            <pc:sldLayoutMk cId="2878706893" sldId="2147484062"/>
          </pc:sldLayoutMkLst>
        </pc:sldLayoutChg>
      </pc:sldMasterChg>
    </pc:docChg>
  </pc:docChgLst>
  <pc:docChgLst>
    <pc:chgData name="Marie Deveaux" userId="S::mdeveaux@rtsl.org::9fc0be8f-9df8-4ccb-8fb2-ba99b4811463" providerId="AD" clId="Web-{41D67F0D-5C89-A5B9-D079-4D8FC686D4AD}"/>
    <pc:docChg chg="addSld delSld modSld sldOrd modSection">
      <pc:chgData name="Marie Deveaux" userId="S::mdeveaux@rtsl.org::9fc0be8f-9df8-4ccb-8fb2-ba99b4811463" providerId="AD" clId="Web-{41D67F0D-5C89-A5B9-D079-4D8FC686D4AD}" dt="2025-02-04T21:22:46.959" v="941"/>
      <pc:docMkLst>
        <pc:docMk/>
      </pc:docMkLst>
      <pc:sldChg chg="delSp">
        <pc:chgData name="Marie Deveaux" userId="S::mdeveaux@rtsl.org::9fc0be8f-9df8-4ccb-8fb2-ba99b4811463" providerId="AD" clId="Web-{41D67F0D-5C89-A5B9-D079-4D8FC686D4AD}" dt="2025-02-04T21:22:29.897" v="936"/>
        <pc:sldMkLst>
          <pc:docMk/>
          <pc:sldMk cId="2378694261" sldId="322"/>
        </pc:sldMkLst>
      </pc:sldChg>
      <pc:sldChg chg="delSp">
        <pc:chgData name="Marie Deveaux" userId="S::mdeveaux@rtsl.org::9fc0be8f-9df8-4ccb-8fb2-ba99b4811463" providerId="AD" clId="Web-{41D67F0D-5C89-A5B9-D079-4D8FC686D4AD}" dt="2025-02-04T21:22:32.459" v="937"/>
        <pc:sldMkLst>
          <pc:docMk/>
          <pc:sldMk cId="2955945839" sldId="323"/>
        </pc:sldMkLst>
      </pc:sldChg>
      <pc:sldChg chg="delSp">
        <pc:chgData name="Marie Deveaux" userId="S::mdeveaux@rtsl.org::9fc0be8f-9df8-4ccb-8fb2-ba99b4811463" providerId="AD" clId="Web-{41D67F0D-5C89-A5B9-D079-4D8FC686D4AD}" dt="2025-02-04T21:22:35.803" v="938"/>
        <pc:sldMkLst>
          <pc:docMk/>
          <pc:sldMk cId="1039050350" sldId="324"/>
        </pc:sldMkLst>
      </pc:sldChg>
      <pc:sldChg chg="delSp">
        <pc:chgData name="Marie Deveaux" userId="S::mdeveaux@rtsl.org::9fc0be8f-9df8-4ccb-8fb2-ba99b4811463" providerId="AD" clId="Web-{41D67F0D-5C89-A5B9-D079-4D8FC686D4AD}" dt="2025-02-04T21:22:38.319" v="939"/>
        <pc:sldMkLst>
          <pc:docMk/>
          <pc:sldMk cId="2350710030" sldId="325"/>
        </pc:sldMkLst>
      </pc:sldChg>
      <pc:sldChg chg="delSp">
        <pc:chgData name="Marie Deveaux" userId="S::mdeveaux@rtsl.org::9fc0be8f-9df8-4ccb-8fb2-ba99b4811463" providerId="AD" clId="Web-{41D67F0D-5C89-A5B9-D079-4D8FC686D4AD}" dt="2025-02-04T21:22:43.022" v="940"/>
        <pc:sldMkLst>
          <pc:docMk/>
          <pc:sldMk cId="2456732276" sldId="2145705815"/>
        </pc:sldMkLst>
      </pc:sldChg>
      <pc:sldChg chg="delSp modNotes">
        <pc:chgData name="Marie Deveaux" userId="S::mdeveaux@rtsl.org::9fc0be8f-9df8-4ccb-8fb2-ba99b4811463" providerId="AD" clId="Web-{41D67F0D-5C89-A5B9-D079-4D8FC686D4AD}" dt="2025-02-04T21:22:46.959" v="941"/>
        <pc:sldMkLst>
          <pc:docMk/>
          <pc:sldMk cId="2726359537" sldId="2145705821"/>
        </pc:sldMkLst>
      </pc:sldChg>
      <pc:sldChg chg="addSp delSp modSp modNotes">
        <pc:chgData name="Marie Deveaux" userId="S::mdeveaux@rtsl.org::9fc0be8f-9df8-4ccb-8fb2-ba99b4811463" providerId="AD" clId="Web-{41D67F0D-5C89-A5B9-D079-4D8FC686D4AD}" dt="2025-02-04T18:36:48.016" v="417" actId="1076"/>
        <pc:sldMkLst>
          <pc:docMk/>
          <pc:sldMk cId="2948868882" sldId="2145706043"/>
        </pc:sldMkLst>
      </pc:sldChg>
      <pc:sldChg chg="add del">
        <pc:chgData name="Marie Deveaux" userId="S::mdeveaux@rtsl.org::9fc0be8f-9df8-4ccb-8fb2-ba99b4811463" providerId="AD" clId="Web-{41D67F0D-5C89-A5B9-D079-4D8FC686D4AD}" dt="2025-02-04T18:47:04.269" v="551"/>
        <pc:sldMkLst>
          <pc:docMk/>
          <pc:sldMk cId="3277635913" sldId="2145706129"/>
        </pc:sldMkLst>
      </pc:sldChg>
      <pc:sldChg chg="add del">
        <pc:chgData name="Marie Deveaux" userId="S::mdeveaux@rtsl.org::9fc0be8f-9df8-4ccb-8fb2-ba99b4811463" providerId="AD" clId="Web-{41D67F0D-5C89-A5B9-D079-4D8FC686D4AD}" dt="2025-02-04T18:47:04.504" v="553"/>
        <pc:sldMkLst>
          <pc:docMk/>
          <pc:sldMk cId="3133819496" sldId="2145706137"/>
        </pc:sldMkLst>
      </pc:sldChg>
      <pc:sldChg chg="modSp add del">
        <pc:chgData name="Marie Deveaux" userId="S::mdeveaux@rtsl.org::9fc0be8f-9df8-4ccb-8fb2-ba99b4811463" providerId="AD" clId="Web-{41D67F0D-5C89-A5B9-D079-4D8FC686D4AD}" dt="2025-02-04T18:48:54.145" v="571" actId="1076"/>
        <pc:sldMkLst>
          <pc:docMk/>
          <pc:sldMk cId="850099868" sldId="2147480307"/>
        </pc:sldMkLst>
      </pc:sldChg>
      <pc:sldChg chg="delSp modSp modNotes">
        <pc:chgData name="Marie Deveaux" userId="S::mdeveaux@rtsl.org::9fc0be8f-9df8-4ccb-8fb2-ba99b4811463" providerId="AD" clId="Web-{41D67F0D-5C89-A5B9-D079-4D8FC686D4AD}" dt="2025-02-04T18:26:43.545" v="286"/>
        <pc:sldMkLst>
          <pc:docMk/>
          <pc:sldMk cId="4219040155" sldId="2147480341"/>
        </pc:sldMkLst>
      </pc:sldChg>
      <pc:sldChg chg="delSp modSp del modNotes">
        <pc:chgData name="Marie Deveaux" userId="S::mdeveaux@rtsl.org::9fc0be8f-9df8-4ccb-8fb2-ba99b4811463" providerId="AD" clId="Web-{41D67F0D-5C89-A5B9-D079-4D8FC686D4AD}" dt="2025-02-04T18:29:38.764" v="323"/>
        <pc:sldMkLst>
          <pc:docMk/>
          <pc:sldMk cId="794378156" sldId="2147480346"/>
        </pc:sldMkLst>
      </pc:sldChg>
      <pc:sldChg chg="add del">
        <pc:chgData name="Marie Deveaux" userId="S::mdeveaux@rtsl.org::9fc0be8f-9df8-4ccb-8fb2-ba99b4811463" providerId="AD" clId="Web-{41D67F0D-5C89-A5B9-D079-4D8FC686D4AD}" dt="2025-02-04T18:47:04.113" v="550"/>
        <pc:sldMkLst>
          <pc:docMk/>
          <pc:sldMk cId="3548778553" sldId="2147480351"/>
        </pc:sldMkLst>
      </pc:sldChg>
      <pc:sldChg chg="addSp delSp modSp">
        <pc:chgData name="Marie Deveaux" userId="S::mdeveaux@rtsl.org::9fc0be8f-9df8-4ccb-8fb2-ba99b4811463" providerId="AD" clId="Web-{41D67F0D-5C89-A5B9-D079-4D8FC686D4AD}" dt="2025-02-04T20:22:04.597" v="591" actId="1076"/>
        <pc:sldMkLst>
          <pc:docMk/>
          <pc:sldMk cId="1342443144" sldId="2147480425"/>
        </pc:sldMkLst>
      </pc:sldChg>
      <pc:sldChg chg="modSp">
        <pc:chgData name="Marie Deveaux" userId="S::mdeveaux@rtsl.org::9fc0be8f-9df8-4ccb-8fb2-ba99b4811463" providerId="AD" clId="Web-{41D67F0D-5C89-A5B9-D079-4D8FC686D4AD}" dt="2025-02-04T16:37:12.920" v="118"/>
        <pc:sldMkLst>
          <pc:docMk/>
          <pc:sldMk cId="3337162292" sldId="2147480914"/>
        </pc:sldMkLst>
      </pc:sldChg>
      <pc:sldChg chg="del">
        <pc:chgData name="Marie Deveaux" userId="S::mdeveaux@rtsl.org::9fc0be8f-9df8-4ccb-8fb2-ba99b4811463" providerId="AD" clId="Web-{41D67F0D-5C89-A5B9-D079-4D8FC686D4AD}" dt="2025-02-03T22:00:10.302" v="78"/>
        <pc:sldMkLst>
          <pc:docMk/>
          <pc:sldMk cId="2660521446" sldId="2147481053"/>
        </pc:sldMkLst>
      </pc:sldChg>
      <pc:sldChg chg="delSp modSp modNotes">
        <pc:chgData name="Marie Deveaux" userId="S::mdeveaux@rtsl.org::9fc0be8f-9df8-4ccb-8fb2-ba99b4811463" providerId="AD" clId="Web-{41D67F0D-5C89-A5B9-D079-4D8FC686D4AD}" dt="2025-02-04T18:32:56.937" v="377" actId="20577"/>
        <pc:sldMkLst>
          <pc:docMk/>
          <pc:sldMk cId="1720213632" sldId="2147481054"/>
        </pc:sldMkLst>
      </pc:sldChg>
      <pc:sldChg chg="add del">
        <pc:chgData name="Marie Deveaux" userId="S::mdeveaux@rtsl.org::9fc0be8f-9df8-4ccb-8fb2-ba99b4811463" providerId="AD" clId="Web-{41D67F0D-5C89-A5B9-D079-4D8FC686D4AD}" dt="2025-02-04T18:47:04.379" v="552"/>
        <pc:sldMkLst>
          <pc:docMk/>
          <pc:sldMk cId="367152968" sldId="2147481099"/>
        </pc:sldMkLst>
      </pc:sldChg>
      <pc:sldChg chg="modSp add del">
        <pc:chgData name="Marie Deveaux" userId="S::mdeveaux@rtsl.org::9fc0be8f-9df8-4ccb-8fb2-ba99b4811463" providerId="AD" clId="Web-{41D67F0D-5C89-A5B9-D079-4D8FC686D4AD}" dt="2025-02-04T18:48:24.098" v="565" actId="1076"/>
        <pc:sldMkLst>
          <pc:docMk/>
          <pc:sldMk cId="1018175547" sldId="2147481100"/>
        </pc:sldMkLst>
      </pc:sldChg>
      <pc:sldChg chg="addSp delSp modSp add del">
        <pc:chgData name="Marie Deveaux" userId="S::mdeveaux@rtsl.org::9fc0be8f-9df8-4ccb-8fb2-ba99b4811463" providerId="AD" clId="Web-{41D67F0D-5C89-A5B9-D079-4D8FC686D4AD}" dt="2025-02-04T18:48:41.754" v="569"/>
        <pc:sldMkLst>
          <pc:docMk/>
          <pc:sldMk cId="2430127490" sldId="2147481101"/>
        </pc:sldMkLst>
      </pc:sldChg>
      <pc:sldChg chg="modSp add del">
        <pc:chgData name="Marie Deveaux" userId="S::mdeveaux@rtsl.org::9fc0be8f-9df8-4ccb-8fb2-ba99b4811463" providerId="AD" clId="Web-{41D67F0D-5C89-A5B9-D079-4D8FC686D4AD}" dt="2025-02-04T18:49:07.661" v="574" actId="1076"/>
        <pc:sldMkLst>
          <pc:docMk/>
          <pc:sldMk cId="428986191" sldId="2147481102"/>
        </pc:sldMkLst>
      </pc:sldChg>
      <pc:sldChg chg="modSp add del">
        <pc:chgData name="Marie Deveaux" userId="S::mdeveaux@rtsl.org::9fc0be8f-9df8-4ccb-8fb2-ba99b4811463" providerId="AD" clId="Web-{41D67F0D-5C89-A5B9-D079-4D8FC686D4AD}" dt="2025-02-04T18:49:17.270" v="576" actId="1076"/>
        <pc:sldMkLst>
          <pc:docMk/>
          <pc:sldMk cId="755581595" sldId="2147481103"/>
        </pc:sldMkLst>
      </pc:sldChg>
      <pc:sldChg chg="modSp add del">
        <pc:chgData name="Marie Deveaux" userId="S::mdeveaux@rtsl.org::9fc0be8f-9df8-4ccb-8fb2-ba99b4811463" providerId="AD" clId="Web-{41D67F0D-5C89-A5B9-D079-4D8FC686D4AD}" dt="2025-02-04T18:49:26.848" v="578" actId="1076"/>
        <pc:sldMkLst>
          <pc:docMk/>
          <pc:sldMk cId="1794510017" sldId="2147481104"/>
        </pc:sldMkLst>
      </pc:sldChg>
      <pc:sldChg chg="addSp delSp modSp ord modNotes">
        <pc:chgData name="Marie Deveaux" userId="S::mdeveaux@rtsl.org::9fc0be8f-9df8-4ccb-8fb2-ba99b4811463" providerId="AD" clId="Web-{41D67F0D-5C89-A5B9-D079-4D8FC686D4AD}" dt="2025-02-04T18:29:36.889" v="322"/>
        <pc:sldMkLst>
          <pc:docMk/>
          <pc:sldMk cId="1935130632" sldId="2147481114"/>
        </pc:sldMkLst>
      </pc:sldChg>
      <pc:sldChg chg="modSp">
        <pc:chgData name="Marie Deveaux" userId="S::mdeveaux@rtsl.org::9fc0be8f-9df8-4ccb-8fb2-ba99b4811463" providerId="AD" clId="Web-{41D67F0D-5C89-A5B9-D079-4D8FC686D4AD}" dt="2025-02-04T18:27:45.217" v="289"/>
        <pc:sldMkLst>
          <pc:docMk/>
          <pc:sldMk cId="2740370190" sldId="2147481116"/>
        </pc:sldMkLst>
      </pc:sldChg>
      <pc:sldChg chg="modSp">
        <pc:chgData name="Marie Deveaux" userId="S::mdeveaux@rtsl.org::9fc0be8f-9df8-4ccb-8fb2-ba99b4811463" providerId="AD" clId="Web-{41D67F0D-5C89-A5B9-D079-4D8FC686D4AD}" dt="2025-02-04T18:33:42.203" v="380" actId="14100"/>
        <pc:sldMkLst>
          <pc:docMk/>
          <pc:sldMk cId="2033365070" sldId="2147481117"/>
        </pc:sldMkLst>
      </pc:sldChg>
      <pc:sldChg chg="modSp">
        <pc:chgData name="Marie Deveaux" userId="S::mdeveaux@rtsl.org::9fc0be8f-9df8-4ccb-8fb2-ba99b4811463" providerId="AD" clId="Web-{41D67F0D-5C89-A5B9-D079-4D8FC686D4AD}" dt="2025-02-04T18:33:58.609" v="382" actId="1076"/>
        <pc:sldMkLst>
          <pc:docMk/>
          <pc:sldMk cId="2763143106" sldId="2147481119"/>
        </pc:sldMkLst>
      </pc:sldChg>
      <pc:sldChg chg="modSp">
        <pc:chgData name="Marie Deveaux" userId="S::mdeveaux@rtsl.org::9fc0be8f-9df8-4ccb-8fb2-ba99b4811463" providerId="AD" clId="Web-{41D67F0D-5C89-A5B9-D079-4D8FC686D4AD}" dt="2025-02-04T18:34:11.500" v="383" actId="1076"/>
        <pc:sldMkLst>
          <pc:docMk/>
          <pc:sldMk cId="1219877394" sldId="2147481120"/>
        </pc:sldMkLst>
      </pc:sldChg>
      <pc:sldChg chg="del">
        <pc:chgData name="Marie Deveaux" userId="S::mdeveaux@rtsl.org::9fc0be8f-9df8-4ccb-8fb2-ba99b4811463" providerId="AD" clId="Web-{41D67F0D-5C89-A5B9-D079-4D8FC686D4AD}" dt="2025-02-04T18:45:52.394" v="531"/>
        <pc:sldMkLst>
          <pc:docMk/>
          <pc:sldMk cId="141875807" sldId="2147481121"/>
        </pc:sldMkLst>
      </pc:sldChg>
      <pc:sldChg chg="addSp delSp">
        <pc:chgData name="Marie Deveaux" userId="S::mdeveaux@rtsl.org::9fc0be8f-9df8-4ccb-8fb2-ba99b4811463" providerId="AD" clId="Web-{41D67F0D-5C89-A5B9-D079-4D8FC686D4AD}" dt="2025-02-03T21:57:02.919" v="51"/>
        <pc:sldMkLst>
          <pc:docMk/>
          <pc:sldMk cId="3507705027" sldId="2147481203"/>
        </pc:sldMkLst>
      </pc:sldChg>
      <pc:sldChg chg="addSp delSp modSp">
        <pc:chgData name="Marie Deveaux" userId="S::mdeveaux@rtsl.org::9fc0be8f-9df8-4ccb-8fb2-ba99b4811463" providerId="AD" clId="Web-{41D67F0D-5C89-A5B9-D079-4D8FC686D4AD}" dt="2025-02-03T21:56:57.341" v="50"/>
        <pc:sldMkLst>
          <pc:docMk/>
          <pc:sldMk cId="459369758" sldId="2147481218"/>
        </pc:sldMkLst>
      </pc:sldChg>
      <pc:sldChg chg="add del">
        <pc:chgData name="Marie Deveaux" userId="S::mdeveaux@rtsl.org::9fc0be8f-9df8-4ccb-8fb2-ba99b4811463" providerId="AD" clId="Web-{41D67F0D-5C89-A5B9-D079-4D8FC686D4AD}" dt="2025-02-03T21:56:52.638" v="48"/>
        <pc:sldMkLst>
          <pc:docMk/>
          <pc:sldMk cId="1170057028" sldId="2147481251"/>
        </pc:sldMkLst>
      </pc:sldChg>
      <pc:sldChg chg="modNotes">
        <pc:chgData name="Marie Deveaux" userId="S::mdeveaux@rtsl.org::9fc0be8f-9df8-4ccb-8fb2-ba99b4811463" providerId="AD" clId="Web-{41D67F0D-5C89-A5B9-D079-4D8FC686D4AD}" dt="2025-02-03T22:11:39.629" v="87"/>
        <pc:sldMkLst>
          <pc:docMk/>
          <pc:sldMk cId="3828014345" sldId="2147481260"/>
        </pc:sldMkLst>
      </pc:sldChg>
      <pc:sldChg chg="delSp modSp modNotes">
        <pc:chgData name="Marie Deveaux" userId="S::mdeveaux@rtsl.org::9fc0be8f-9df8-4ccb-8fb2-ba99b4811463" providerId="AD" clId="Web-{41D67F0D-5C89-A5B9-D079-4D8FC686D4AD}" dt="2025-02-04T18:41:21.643" v="487" actId="20577"/>
        <pc:sldMkLst>
          <pc:docMk/>
          <pc:sldMk cId="385381610" sldId="2147481362"/>
        </pc:sldMkLst>
      </pc:sldChg>
      <pc:sldChg chg="delSp modSp modNotes">
        <pc:chgData name="Marie Deveaux" userId="S::mdeveaux@rtsl.org::9fc0be8f-9df8-4ccb-8fb2-ba99b4811463" providerId="AD" clId="Web-{41D67F0D-5C89-A5B9-D079-4D8FC686D4AD}" dt="2025-02-04T21:12:09.163" v="818"/>
        <pc:sldMkLst>
          <pc:docMk/>
          <pc:sldMk cId="71452369" sldId="2147481368"/>
        </pc:sldMkLst>
      </pc:sldChg>
      <pc:sldChg chg="delSp modSp modNotes">
        <pc:chgData name="Marie Deveaux" userId="S::mdeveaux@rtsl.org::9fc0be8f-9df8-4ccb-8fb2-ba99b4811463" providerId="AD" clId="Web-{41D67F0D-5C89-A5B9-D079-4D8FC686D4AD}" dt="2025-02-04T18:50:06.067" v="581" actId="1076"/>
        <pc:sldMkLst>
          <pc:docMk/>
          <pc:sldMk cId="594574113" sldId="2147481407"/>
        </pc:sldMkLst>
      </pc:sldChg>
      <pc:sldChg chg="delSp modSp">
        <pc:chgData name="Marie Deveaux" userId="S::mdeveaux@rtsl.org::9fc0be8f-9df8-4ccb-8fb2-ba99b4811463" providerId="AD" clId="Web-{41D67F0D-5C89-A5B9-D079-4D8FC686D4AD}" dt="2025-02-03T21:58:04.154" v="68" actId="1076"/>
        <pc:sldMkLst>
          <pc:docMk/>
          <pc:sldMk cId="1231306740" sldId="2147481408"/>
        </pc:sldMkLst>
      </pc:sldChg>
      <pc:sldChg chg="delSp modSp">
        <pc:chgData name="Marie Deveaux" userId="S::mdeveaux@rtsl.org::9fc0be8f-9df8-4ccb-8fb2-ba99b4811463" providerId="AD" clId="Web-{41D67F0D-5C89-A5B9-D079-4D8FC686D4AD}" dt="2025-02-04T21:20:58.104" v="925" actId="1076"/>
        <pc:sldMkLst>
          <pc:docMk/>
          <pc:sldMk cId="1491471742" sldId="2147481409"/>
        </pc:sldMkLst>
      </pc:sldChg>
      <pc:sldChg chg="del">
        <pc:chgData name="Marie Deveaux" userId="S::mdeveaux@rtsl.org::9fc0be8f-9df8-4ccb-8fb2-ba99b4811463" providerId="AD" clId="Web-{41D67F0D-5C89-A5B9-D079-4D8FC686D4AD}" dt="2025-02-04T18:38:01.720" v="423"/>
        <pc:sldMkLst>
          <pc:docMk/>
          <pc:sldMk cId="2545981635" sldId="2147481424"/>
        </pc:sldMkLst>
      </pc:sldChg>
      <pc:sldChg chg="addSp delSp">
        <pc:chgData name="Marie Deveaux" userId="S::mdeveaux@rtsl.org::9fc0be8f-9df8-4ccb-8fb2-ba99b4811463" providerId="AD" clId="Web-{41D67F0D-5C89-A5B9-D079-4D8FC686D4AD}" dt="2025-02-03T21:57:05.778" v="52"/>
        <pc:sldMkLst>
          <pc:docMk/>
          <pc:sldMk cId="1442843386" sldId="2147481427"/>
        </pc:sldMkLst>
      </pc:sldChg>
      <pc:sldChg chg="addSp delSp">
        <pc:chgData name="Marie Deveaux" userId="S::mdeveaux@rtsl.org::9fc0be8f-9df8-4ccb-8fb2-ba99b4811463" providerId="AD" clId="Web-{41D67F0D-5C89-A5B9-D079-4D8FC686D4AD}" dt="2025-02-03T21:57:09.513" v="53"/>
        <pc:sldMkLst>
          <pc:docMk/>
          <pc:sldMk cId="353133884" sldId="2147481428"/>
        </pc:sldMkLst>
      </pc:sldChg>
      <pc:sldChg chg="addSp delSp modSp addAnim delAnim">
        <pc:chgData name="Marie Deveaux" userId="S::mdeveaux@rtsl.org::9fc0be8f-9df8-4ccb-8fb2-ba99b4811463" providerId="AD" clId="Web-{41D67F0D-5C89-A5B9-D079-4D8FC686D4AD}" dt="2025-02-03T21:57:12.528" v="54"/>
        <pc:sldMkLst>
          <pc:docMk/>
          <pc:sldMk cId="916327830" sldId="2147481429"/>
        </pc:sldMkLst>
      </pc:sldChg>
      <pc:sldChg chg="addSp delSp">
        <pc:chgData name="Marie Deveaux" userId="S::mdeveaux@rtsl.org::9fc0be8f-9df8-4ccb-8fb2-ba99b4811463" providerId="AD" clId="Web-{41D67F0D-5C89-A5B9-D079-4D8FC686D4AD}" dt="2025-02-03T21:57:14.716" v="55"/>
        <pc:sldMkLst>
          <pc:docMk/>
          <pc:sldMk cId="3169970496" sldId="2147481430"/>
        </pc:sldMkLst>
      </pc:sldChg>
      <pc:sldChg chg="addSp delSp modSp modNotes">
        <pc:chgData name="Marie Deveaux" userId="S::mdeveaux@rtsl.org::9fc0be8f-9df8-4ccb-8fb2-ba99b4811463" providerId="AD" clId="Web-{41D67F0D-5C89-A5B9-D079-4D8FC686D4AD}" dt="2025-02-04T16:37:52.811" v="123"/>
        <pc:sldMkLst>
          <pc:docMk/>
          <pc:sldMk cId="1212876658" sldId="2147481431"/>
        </pc:sldMkLst>
      </pc:sldChg>
      <pc:sldChg chg="modSp modNotes">
        <pc:chgData name="Marie Deveaux" userId="S::mdeveaux@rtsl.org::9fc0be8f-9df8-4ccb-8fb2-ba99b4811463" providerId="AD" clId="Web-{41D67F0D-5C89-A5B9-D079-4D8FC686D4AD}" dt="2025-02-04T20:56:26.267" v="619"/>
        <pc:sldMkLst>
          <pc:docMk/>
          <pc:sldMk cId="1859634047" sldId="2147481434"/>
        </pc:sldMkLst>
      </pc:sldChg>
      <pc:sldChg chg="del">
        <pc:chgData name="Marie Deveaux" userId="S::mdeveaux@rtsl.org::9fc0be8f-9df8-4ccb-8fb2-ba99b4811463" providerId="AD" clId="Web-{41D67F0D-5C89-A5B9-D079-4D8FC686D4AD}" dt="2025-02-04T21:06:02.989" v="657"/>
        <pc:sldMkLst>
          <pc:docMk/>
          <pc:sldMk cId="1442799816" sldId="2147481439"/>
        </pc:sldMkLst>
      </pc:sldChg>
      <pc:sldChg chg="addSp delSp modSp">
        <pc:chgData name="Marie Deveaux" userId="S::mdeveaux@rtsl.org::9fc0be8f-9df8-4ccb-8fb2-ba99b4811463" providerId="AD" clId="Web-{41D67F0D-5C89-A5B9-D079-4D8FC686D4AD}" dt="2025-02-04T18:44:44.925" v="520" actId="1076"/>
        <pc:sldMkLst>
          <pc:docMk/>
          <pc:sldMk cId="2280787750" sldId="2147481440"/>
        </pc:sldMkLst>
      </pc:sldChg>
      <pc:sldChg chg="delSp modSp">
        <pc:chgData name="Marie Deveaux" userId="S::mdeveaux@rtsl.org::9fc0be8f-9df8-4ccb-8fb2-ba99b4811463" providerId="AD" clId="Web-{41D67F0D-5C89-A5B9-D079-4D8FC686D4AD}" dt="2025-02-04T21:22:18.339" v="935" actId="20577"/>
        <pc:sldMkLst>
          <pc:docMk/>
          <pc:sldMk cId="569426734" sldId="2147481443"/>
        </pc:sldMkLst>
      </pc:sldChg>
      <pc:sldChg chg="delSp add del">
        <pc:chgData name="Marie Deveaux" userId="S::mdeveaux@rtsl.org::9fc0be8f-9df8-4ccb-8fb2-ba99b4811463" providerId="AD" clId="Web-{41D67F0D-5C89-A5B9-D079-4D8FC686D4AD}" dt="2025-02-04T21:21:33.635" v="932"/>
        <pc:sldMkLst>
          <pc:docMk/>
          <pc:sldMk cId="2734067288" sldId="2147481444"/>
        </pc:sldMkLst>
      </pc:sldChg>
      <pc:sldChg chg="addSp delSp">
        <pc:chgData name="Marie Deveaux" userId="S::mdeveaux@rtsl.org::9fc0be8f-9df8-4ccb-8fb2-ba99b4811463" providerId="AD" clId="Web-{41D67F0D-5C89-A5B9-D079-4D8FC686D4AD}" dt="2025-02-03T21:56:55.044" v="49"/>
        <pc:sldMkLst>
          <pc:docMk/>
          <pc:sldMk cId="1205807255" sldId="2147481445"/>
        </pc:sldMkLst>
      </pc:sldChg>
      <pc:sldChg chg="delSp modSp">
        <pc:chgData name="Marie Deveaux" userId="S::mdeveaux@rtsl.org::9fc0be8f-9df8-4ccb-8fb2-ba99b4811463" providerId="AD" clId="Web-{41D67F0D-5C89-A5B9-D079-4D8FC686D4AD}" dt="2025-02-04T18:32:27.687" v="370" actId="1076"/>
        <pc:sldMkLst>
          <pc:docMk/>
          <pc:sldMk cId="1124383892" sldId="2147481446"/>
        </pc:sldMkLst>
      </pc:sldChg>
      <pc:sldChg chg="addSp delSp modSp">
        <pc:chgData name="Marie Deveaux" userId="S::mdeveaux@rtsl.org::9fc0be8f-9df8-4ccb-8fb2-ba99b4811463" providerId="AD" clId="Web-{41D67F0D-5C89-A5B9-D079-4D8FC686D4AD}" dt="2025-02-04T16:38:31.092" v="136" actId="1076"/>
        <pc:sldMkLst>
          <pc:docMk/>
          <pc:sldMk cId="3378831884" sldId="2147481447"/>
        </pc:sldMkLst>
      </pc:sldChg>
      <pc:sldChg chg="del">
        <pc:chgData name="Marie Deveaux" userId="S::mdeveaux@rtsl.org::9fc0be8f-9df8-4ccb-8fb2-ba99b4811463" providerId="AD" clId="Web-{41D67F0D-5C89-A5B9-D079-4D8FC686D4AD}" dt="2025-02-04T18:50:22.177" v="583"/>
        <pc:sldMkLst>
          <pc:docMk/>
          <pc:sldMk cId="2445388910" sldId="2147481448"/>
        </pc:sldMkLst>
      </pc:sldChg>
      <pc:sldChg chg="addSp delSp modSp">
        <pc:chgData name="Marie Deveaux" userId="S::mdeveaux@rtsl.org::9fc0be8f-9df8-4ccb-8fb2-ba99b4811463" providerId="AD" clId="Web-{41D67F0D-5C89-A5B9-D079-4D8FC686D4AD}" dt="2025-02-04T20:22:54.050" v="595"/>
        <pc:sldMkLst>
          <pc:docMk/>
          <pc:sldMk cId="1067816865" sldId="2147481449"/>
        </pc:sldMkLst>
      </pc:sldChg>
      <pc:sldChg chg="addSp delSp modSp modNotes">
        <pc:chgData name="Marie Deveaux" userId="S::mdeveaux@rtsl.org::9fc0be8f-9df8-4ccb-8fb2-ba99b4811463" providerId="AD" clId="Web-{41D67F0D-5C89-A5B9-D079-4D8FC686D4AD}" dt="2025-02-04T21:20:28.401" v="917"/>
        <pc:sldMkLst>
          <pc:docMk/>
          <pc:sldMk cId="2970027100" sldId="2147481451"/>
        </pc:sldMkLst>
      </pc:sldChg>
      <pc:sldChg chg="addSp delSp modSp">
        <pc:chgData name="Marie Deveaux" userId="S::mdeveaux@rtsl.org::9fc0be8f-9df8-4ccb-8fb2-ba99b4811463" providerId="AD" clId="Web-{41D67F0D-5C89-A5B9-D079-4D8FC686D4AD}" dt="2025-02-04T21:19:47.869" v="916" actId="1076"/>
        <pc:sldMkLst>
          <pc:docMk/>
          <pc:sldMk cId="4176802096" sldId="2147481452"/>
        </pc:sldMkLst>
      </pc:sldChg>
      <pc:sldChg chg="del">
        <pc:chgData name="Marie Deveaux" userId="S::mdeveaux@rtsl.org::9fc0be8f-9df8-4ccb-8fb2-ba99b4811463" providerId="AD" clId="Web-{41D67F0D-5C89-A5B9-D079-4D8FC686D4AD}" dt="2025-02-04T18:39:11.501" v="454"/>
        <pc:sldMkLst>
          <pc:docMk/>
          <pc:sldMk cId="1438057907" sldId="2147481453"/>
        </pc:sldMkLst>
      </pc:sldChg>
      <pc:sldChg chg="delSp modSp modNotes">
        <pc:chgData name="Marie Deveaux" userId="S::mdeveaux@rtsl.org::9fc0be8f-9df8-4ccb-8fb2-ba99b4811463" providerId="AD" clId="Web-{41D67F0D-5C89-A5B9-D079-4D8FC686D4AD}" dt="2025-02-04T21:08:14.349" v="779"/>
        <pc:sldMkLst>
          <pc:docMk/>
          <pc:sldMk cId="1703805322" sldId="2147481454"/>
        </pc:sldMkLst>
      </pc:sldChg>
      <pc:sldChg chg="addSp delSp modSp modNotes">
        <pc:chgData name="Marie Deveaux" userId="S::mdeveaux@rtsl.org::9fc0be8f-9df8-4ccb-8fb2-ba99b4811463" providerId="AD" clId="Web-{41D67F0D-5C89-A5B9-D079-4D8FC686D4AD}" dt="2025-02-04T18:43:26.268" v="502"/>
        <pc:sldMkLst>
          <pc:docMk/>
          <pc:sldMk cId="123477651" sldId="2147481455"/>
        </pc:sldMkLst>
      </pc:sldChg>
      <pc:sldChg chg="addSp delSp modSp modNotes">
        <pc:chgData name="Marie Deveaux" userId="S::mdeveaux@rtsl.org::9fc0be8f-9df8-4ccb-8fb2-ba99b4811463" providerId="AD" clId="Web-{41D67F0D-5C89-A5B9-D079-4D8FC686D4AD}" dt="2025-02-04T18:46:56.988" v="539"/>
        <pc:sldMkLst>
          <pc:docMk/>
          <pc:sldMk cId="2614381195" sldId="2147481456"/>
        </pc:sldMkLst>
      </pc:sldChg>
      <pc:sldChg chg="delSp modSp">
        <pc:chgData name="Marie Deveaux" userId="S::mdeveaux@rtsl.org::9fc0be8f-9df8-4ccb-8fb2-ba99b4811463" providerId="AD" clId="Web-{41D67F0D-5C89-A5B9-D079-4D8FC686D4AD}" dt="2025-02-04T18:45:03.863" v="522" actId="14100"/>
        <pc:sldMkLst>
          <pc:docMk/>
          <pc:sldMk cId="1921951158" sldId="2147481458"/>
        </pc:sldMkLst>
      </pc:sldChg>
      <pc:sldChg chg="delSp modSp">
        <pc:chgData name="Marie Deveaux" userId="S::mdeveaux@rtsl.org::9fc0be8f-9df8-4ccb-8fb2-ba99b4811463" providerId="AD" clId="Web-{41D67F0D-5C89-A5B9-D079-4D8FC686D4AD}" dt="2025-02-04T21:14:40.039" v="879" actId="20577"/>
        <pc:sldMkLst>
          <pc:docMk/>
          <pc:sldMk cId="2545578653" sldId="2147481460"/>
        </pc:sldMkLst>
      </pc:sldChg>
      <pc:sldChg chg="delSp modSp modNotes">
        <pc:chgData name="Marie Deveaux" userId="S::mdeveaux@rtsl.org::9fc0be8f-9df8-4ccb-8fb2-ba99b4811463" providerId="AD" clId="Web-{41D67F0D-5C89-A5B9-D079-4D8FC686D4AD}" dt="2025-02-04T21:17:34.556" v="897"/>
        <pc:sldMkLst>
          <pc:docMk/>
          <pc:sldMk cId="3393538325" sldId="2147481461"/>
        </pc:sldMkLst>
      </pc:sldChg>
      <pc:sldChg chg="addSp delSp modSp add replId modNotes">
        <pc:chgData name="Marie Deveaux" userId="S::mdeveaux@rtsl.org::9fc0be8f-9df8-4ccb-8fb2-ba99b4811463" providerId="AD" clId="Web-{41D67F0D-5C89-A5B9-D079-4D8FC686D4AD}" dt="2025-02-03T21:56:50.950" v="47"/>
        <pc:sldMkLst>
          <pc:docMk/>
          <pc:sldMk cId="1397414109" sldId="2147481462"/>
        </pc:sldMkLst>
      </pc:sldChg>
      <pc:sldChg chg="modSp add replId modNotes">
        <pc:chgData name="Marie Deveaux" userId="S::mdeveaux@rtsl.org::9fc0be8f-9df8-4ccb-8fb2-ba99b4811463" providerId="AD" clId="Web-{41D67F0D-5C89-A5B9-D079-4D8FC686D4AD}" dt="2025-02-03T22:00:08.036" v="77" actId="20577"/>
        <pc:sldMkLst>
          <pc:docMk/>
          <pc:sldMk cId="4203931848" sldId="2147481463"/>
        </pc:sldMkLst>
      </pc:sldChg>
      <pc:sldChg chg="addSp delSp modSp">
        <pc:chgData name="Marie Deveaux" userId="S::mdeveaux@rtsl.org::9fc0be8f-9df8-4ccb-8fb2-ba99b4811463" providerId="AD" clId="Web-{41D67F0D-5C89-A5B9-D079-4D8FC686D4AD}" dt="2025-02-04T21:17:05.602" v="889" actId="1076"/>
        <pc:sldMkLst>
          <pc:docMk/>
          <pc:sldMk cId="2520067028" sldId="2147481464"/>
        </pc:sldMkLst>
      </pc:sldChg>
      <pc:sldChg chg="add replId">
        <pc:chgData name="Marie Deveaux" userId="S::mdeveaux@rtsl.org::9fc0be8f-9df8-4ccb-8fb2-ba99b4811463" providerId="AD" clId="Web-{41D67F0D-5C89-A5B9-D079-4D8FC686D4AD}" dt="2025-02-04T18:28:28.655" v="290"/>
        <pc:sldMkLst>
          <pc:docMk/>
          <pc:sldMk cId="2248977275" sldId="2147481465"/>
        </pc:sldMkLst>
      </pc:sldChg>
      <pc:sldChg chg="modSp add replId modNotes">
        <pc:chgData name="Marie Deveaux" userId="S::mdeveaux@rtsl.org::9fc0be8f-9df8-4ccb-8fb2-ba99b4811463" providerId="AD" clId="Web-{41D67F0D-5C89-A5B9-D079-4D8FC686D4AD}" dt="2025-02-04T18:37:47.673" v="422" actId="20577"/>
        <pc:sldMkLst>
          <pc:docMk/>
          <pc:sldMk cId="2798098744" sldId="2147481466"/>
        </pc:sldMkLst>
      </pc:sldChg>
      <pc:sldChg chg="addSp delSp modSp add replId modNotes">
        <pc:chgData name="Marie Deveaux" userId="S::mdeveaux@rtsl.org::9fc0be8f-9df8-4ccb-8fb2-ba99b4811463" providerId="AD" clId="Web-{41D67F0D-5C89-A5B9-D079-4D8FC686D4AD}" dt="2025-02-04T18:39:05.064" v="453" actId="1076"/>
        <pc:sldMkLst>
          <pc:docMk/>
          <pc:sldMk cId="3768407813" sldId="2147481467"/>
        </pc:sldMkLst>
      </pc:sldChg>
      <pc:sldChg chg="delSp modSp add replId modNotes">
        <pc:chgData name="Marie Deveaux" userId="S::mdeveaux@rtsl.org::9fc0be8f-9df8-4ccb-8fb2-ba99b4811463" providerId="AD" clId="Web-{41D67F0D-5C89-A5B9-D079-4D8FC686D4AD}" dt="2025-02-04T18:45:47.066" v="530"/>
        <pc:sldMkLst>
          <pc:docMk/>
          <pc:sldMk cId="1970639508" sldId="2147481468"/>
        </pc:sldMkLst>
      </pc:sldChg>
      <pc:sldChg chg="add replId">
        <pc:chgData name="Marie Deveaux" userId="S::mdeveaux@rtsl.org::9fc0be8f-9df8-4ccb-8fb2-ba99b4811463" providerId="AD" clId="Web-{41D67F0D-5C89-A5B9-D079-4D8FC686D4AD}" dt="2025-02-04T18:50:19.348" v="582"/>
        <pc:sldMkLst>
          <pc:docMk/>
          <pc:sldMk cId="621343995" sldId="2147481469"/>
        </pc:sldMkLst>
      </pc:sldChg>
      <pc:sldChg chg="add replId modNotes">
        <pc:chgData name="Marie Deveaux" userId="S::mdeveaux@rtsl.org::9fc0be8f-9df8-4ccb-8fb2-ba99b4811463" providerId="AD" clId="Web-{41D67F0D-5C89-A5B9-D079-4D8FC686D4AD}" dt="2025-02-04T21:06:02.192" v="656"/>
        <pc:sldMkLst>
          <pc:docMk/>
          <pc:sldMk cId="19463089" sldId="2147481470"/>
        </pc:sldMkLst>
      </pc:sldChg>
    </pc:docChg>
  </pc:docChgLst>
  <pc:docChgLst>
    <pc:chgData name="Mohammed Lamorde" userId="811aea39-42ce-484b-8de4-43838b3df523" providerId="ADAL" clId="{F2094F51-1654-413B-92C1-90CE866D2DC6}"/>
    <pc:docChg chg="sldOrd">
      <pc:chgData name="Mohammed Lamorde" userId="811aea39-42ce-484b-8de4-43838b3df523" providerId="ADAL" clId="{F2094F51-1654-413B-92C1-90CE866D2DC6}" dt="2024-09-21T23:07:57.108" v="0" actId="20578"/>
      <pc:docMkLst>
        <pc:docMk/>
      </pc:docMkLst>
      <pc:sldChg chg="ord">
        <pc:chgData name="Mohammed Lamorde" userId="811aea39-42ce-484b-8de4-43838b3df523" providerId="ADAL" clId="{F2094F51-1654-413B-92C1-90CE866D2DC6}" dt="2024-09-21T23:07:57.108" v="0" actId="20578"/>
        <pc:sldMkLst>
          <pc:docMk/>
          <pc:sldMk cId="3926757733" sldId="779"/>
        </pc:sldMkLst>
      </pc:sldChg>
    </pc:docChg>
  </pc:docChgLst>
  <pc:docChgLst>
    <pc:chgData name="ofi0@cdc.gov" userId="S::urn:spo:guest#ofi0@cdc.gov::" providerId="AD" clId="Web-{B04DDF8B-F4C0-BE29-03F8-21FC794611BF}"/>
    <pc:docChg chg="delSld">
      <pc:chgData name="ofi0@cdc.gov" userId="S::urn:spo:guest#ofi0@cdc.gov::" providerId="AD" clId="Web-{B04DDF8B-F4C0-BE29-03F8-21FC794611BF}" dt="2024-08-20T04:20:56.499" v="0"/>
      <pc:docMkLst>
        <pc:docMk/>
      </pc:docMkLst>
      <pc:sldChg chg="del">
        <pc:chgData name="ofi0@cdc.gov" userId="S::urn:spo:guest#ofi0@cdc.gov::" providerId="AD" clId="Web-{B04DDF8B-F4C0-BE29-03F8-21FC794611BF}" dt="2024-08-20T04:20:56.499" v="0"/>
        <pc:sldMkLst>
          <pc:docMk/>
          <pc:sldMk cId="2735971088" sldId="2147480318"/>
        </pc:sldMkLst>
      </pc:sldChg>
    </pc:docChg>
  </pc:docChgLst>
  <pc:docChgLst>
    <pc:chgData name="Shefali Oza" userId="b6d86925-c367-4057-9a73-a9633078c5cb" providerId="ADAL" clId="{E3E5657D-EED3-C642-97A4-F825DA938329}"/>
    <pc:docChg chg="undo custSel modSld">
      <pc:chgData name="Shefali Oza" userId="b6d86925-c367-4057-9a73-a9633078c5cb" providerId="ADAL" clId="{E3E5657D-EED3-C642-97A4-F825DA938329}" dt="2025-02-26T16:09:13.501" v="1146" actId="20577"/>
      <pc:docMkLst>
        <pc:docMk/>
      </pc:docMkLst>
      <pc:sldChg chg="modSp mod modNotesTx">
        <pc:chgData name="Shefali Oza" userId="b6d86925-c367-4057-9a73-a9633078c5cb" providerId="ADAL" clId="{E3E5657D-EED3-C642-97A4-F825DA938329}" dt="2025-02-26T16:06:26.460" v="612" actId="20577"/>
        <pc:sldMkLst>
          <pc:docMk/>
          <pc:sldMk cId="2950782117" sldId="2145705831"/>
        </pc:sldMkLst>
        <pc:spChg chg="mod">
          <ac:chgData name="Shefali Oza" userId="b6d86925-c367-4057-9a73-a9633078c5cb" providerId="ADAL" clId="{E3E5657D-EED3-C642-97A4-F825DA938329}" dt="2025-02-26T14:58:31.665" v="318" actId="20577"/>
          <ac:spMkLst>
            <pc:docMk/>
            <pc:sldMk cId="2950782117" sldId="2145705831"/>
            <ac:spMk id="5" creationId="{77639E1D-9C6E-48FA-D47E-24CA36C520B3}"/>
          </ac:spMkLst>
        </pc:spChg>
        <pc:spChg chg="mod">
          <ac:chgData name="Shefali Oza" userId="b6d86925-c367-4057-9a73-a9633078c5cb" providerId="ADAL" clId="{E3E5657D-EED3-C642-97A4-F825DA938329}" dt="2025-02-26T14:52:22.185" v="181" actId="20577"/>
          <ac:spMkLst>
            <pc:docMk/>
            <pc:sldMk cId="2950782117" sldId="2145705831"/>
            <ac:spMk id="10" creationId="{4D99FB18-6A8E-5CE9-007E-BEB09F3159D4}"/>
          </ac:spMkLst>
        </pc:spChg>
      </pc:sldChg>
      <pc:sldChg chg="modSp mod">
        <pc:chgData name="Shefali Oza" userId="b6d86925-c367-4057-9a73-a9633078c5cb" providerId="ADAL" clId="{E3E5657D-EED3-C642-97A4-F825DA938329}" dt="2025-02-07T18:58:24.805" v="57" actId="14100"/>
        <pc:sldMkLst>
          <pc:docMk/>
          <pc:sldMk cId="3133819496" sldId="2145706137"/>
        </pc:sldMkLst>
      </pc:sldChg>
      <pc:sldChg chg="modNotesTx">
        <pc:chgData name="Shefali Oza" userId="b6d86925-c367-4057-9a73-a9633078c5cb" providerId="ADAL" clId="{E3E5657D-EED3-C642-97A4-F825DA938329}" dt="2025-02-26T16:06:05.829" v="496" actId="20577"/>
        <pc:sldMkLst>
          <pc:docMk/>
          <pc:sldMk cId="1781040607" sldId="2147481404"/>
        </pc:sldMkLst>
      </pc:sldChg>
      <pc:sldChg chg="modNotesTx">
        <pc:chgData name="Shefali Oza" userId="b6d86925-c367-4057-9a73-a9633078c5cb" providerId="ADAL" clId="{E3E5657D-EED3-C642-97A4-F825DA938329}" dt="2025-02-26T16:09:13.501" v="1146" actId="20577"/>
        <pc:sldMkLst>
          <pc:docMk/>
          <pc:sldMk cId="325933951" sldId="2147481406"/>
        </pc:sldMkLst>
      </pc:sldChg>
      <pc:sldChg chg="modNotesTx">
        <pc:chgData name="Shefali Oza" userId="b6d86925-c367-4057-9a73-a9633078c5cb" providerId="ADAL" clId="{E3E5657D-EED3-C642-97A4-F825DA938329}" dt="2025-02-07T19:01:50.979" v="107" actId="20577"/>
        <pc:sldMkLst>
          <pc:docMk/>
          <pc:sldMk cId="1859634047" sldId="2147481434"/>
        </pc:sldMkLst>
      </pc:sldChg>
      <pc:sldChg chg="modNotesTx">
        <pc:chgData name="Shefali Oza" userId="b6d86925-c367-4057-9a73-a9633078c5cb" providerId="ADAL" clId="{E3E5657D-EED3-C642-97A4-F825DA938329}" dt="2025-02-07T19:01:30.388" v="91" actId="20577"/>
        <pc:sldMkLst>
          <pc:docMk/>
          <pc:sldMk cId="2280787750" sldId="2147481440"/>
        </pc:sldMkLst>
      </pc:sldChg>
      <pc:sldChg chg="modNotesTx">
        <pc:chgData name="Shefali Oza" userId="b6d86925-c367-4057-9a73-a9633078c5cb" providerId="ADAL" clId="{E3E5657D-EED3-C642-97A4-F825DA938329}" dt="2025-02-07T19:01:39.977" v="100" actId="20577"/>
        <pc:sldMkLst>
          <pc:docMk/>
          <pc:sldMk cId="2970027100" sldId="2147481451"/>
        </pc:sldMkLst>
      </pc:sldChg>
      <pc:sldChg chg="delSp modSp mod">
        <pc:chgData name="Shefali Oza" userId="b6d86925-c367-4057-9a73-a9633078c5cb" providerId="ADAL" clId="{E3E5657D-EED3-C642-97A4-F825DA938329}" dt="2025-02-07T19:00:28.356" v="78" actId="1076"/>
        <pc:sldMkLst>
          <pc:docMk/>
          <pc:sldMk cId="2520067028" sldId="2147481464"/>
        </pc:sldMkLst>
      </pc:sldChg>
    </pc:docChg>
  </pc:docChgLst>
  <pc:docChgLst>
    <pc:chgData name="Shefali Oza" userId="S::soza@rtsl.org::b6d86925-c367-4057-9a73-a9633078c5cb" providerId="AD" clId="Web-{8702E06E-F070-1318-25C8-0FB3400E57C2}"/>
    <pc:docChg chg="modSld">
      <pc:chgData name="Shefali Oza" userId="S::soza@rtsl.org::b6d86925-c367-4057-9a73-a9633078c5cb" providerId="AD" clId="Web-{8702E06E-F070-1318-25C8-0FB3400E57C2}" dt="2024-08-13T18:38:48.687" v="1"/>
      <pc:docMkLst>
        <pc:docMk/>
      </pc:docMkLst>
      <pc:sldChg chg="addSp delSp">
        <pc:chgData name="Shefali Oza" userId="S::soza@rtsl.org::b6d86925-c367-4057-9a73-a9633078c5cb" providerId="AD" clId="Web-{8702E06E-F070-1318-25C8-0FB3400E57C2}" dt="2024-08-13T18:38:48.687" v="1"/>
        <pc:sldMkLst>
          <pc:docMk/>
          <pc:sldMk cId="1119122011" sldId="2147480400"/>
        </pc:sldMkLst>
      </pc:sldChg>
    </pc:docChg>
  </pc:docChgLst>
  <pc:docChgLst>
    <pc:chgData name="pxi6@cdc.gov" userId="S::urn:spo:guest#pxi6@cdc.gov::" providerId="AD" clId="Web-{D7D48A0C-A791-8CF7-27C0-2B808E19DD49}"/>
    <pc:docChg chg="addSld modSld">
      <pc:chgData name="pxi6@cdc.gov" userId="S::urn:spo:guest#pxi6@cdc.gov::" providerId="AD" clId="Web-{D7D48A0C-A791-8CF7-27C0-2B808E19DD49}" dt="2024-08-20T06:40:14.236" v="11"/>
      <pc:docMkLst>
        <pc:docMk/>
      </pc:docMkLst>
      <pc:sldChg chg="modSp">
        <pc:chgData name="pxi6@cdc.gov" userId="S::urn:spo:guest#pxi6@cdc.gov::" providerId="AD" clId="Web-{D7D48A0C-A791-8CF7-27C0-2B808E19DD49}" dt="2024-08-20T04:41:44.345" v="9" actId="20577"/>
        <pc:sldMkLst>
          <pc:docMk/>
          <pc:sldMk cId="267471621" sldId="2147481191"/>
        </pc:sldMkLst>
      </pc:sldChg>
      <pc:sldChg chg="modSp">
        <pc:chgData name="pxi6@cdc.gov" userId="S::urn:spo:guest#pxi6@cdc.gov::" providerId="AD" clId="Web-{D7D48A0C-A791-8CF7-27C0-2B808E19DD49}" dt="2024-08-20T02:43:49.510" v="0"/>
        <pc:sldMkLst>
          <pc:docMk/>
          <pc:sldMk cId="1093026212" sldId="2147481193"/>
        </pc:sldMkLst>
      </pc:sldChg>
      <pc:sldChg chg="add replId">
        <pc:chgData name="pxi6@cdc.gov" userId="S::urn:spo:guest#pxi6@cdc.gov::" providerId="AD" clId="Web-{D7D48A0C-A791-8CF7-27C0-2B808E19DD49}" dt="2024-08-20T06:40:09.267" v="10"/>
        <pc:sldMkLst>
          <pc:docMk/>
          <pc:sldMk cId="3843559132" sldId="2147481247"/>
        </pc:sldMkLst>
      </pc:sldChg>
      <pc:sldChg chg="add replId">
        <pc:chgData name="pxi6@cdc.gov" userId="S::urn:spo:guest#pxi6@cdc.gov::" providerId="AD" clId="Web-{D7D48A0C-A791-8CF7-27C0-2B808E19DD49}" dt="2024-08-20T06:40:14.236" v="11"/>
        <pc:sldMkLst>
          <pc:docMk/>
          <pc:sldMk cId="279227348" sldId="2147481248"/>
        </pc:sldMkLst>
      </pc:sldChg>
    </pc:docChg>
  </pc:docChgLst>
  <pc:docChgLst>
    <pc:chgData name="Shefali Oza" userId="b6d86925-c367-4057-9a73-a9633078c5cb" providerId="ADAL" clId="{320A2BF7-58D1-264F-882F-F75CF9B61C35}"/>
    <pc:docChg chg="undo redo custSel addSld delSld modSld">
      <pc:chgData name="Shefali Oza" userId="b6d86925-c367-4057-9a73-a9633078c5cb" providerId="ADAL" clId="{320A2BF7-58D1-264F-882F-F75CF9B61C35}" dt="2024-08-20T07:54:36.148" v="6527" actId="113"/>
      <pc:docMkLst>
        <pc:docMk/>
      </pc:docMkLst>
      <pc:sldChg chg="del mod modShow">
        <pc:chgData name="Shefali Oza" userId="b6d86925-c367-4057-9a73-a9633078c5cb" providerId="ADAL" clId="{320A2BF7-58D1-264F-882F-F75CF9B61C35}" dt="2024-08-18T03:58:37.780" v="5191" actId="2696"/>
        <pc:sldMkLst>
          <pc:docMk/>
          <pc:sldMk cId="3266634995" sldId="256"/>
        </pc:sldMkLst>
      </pc:sldChg>
      <pc:sldChg chg="addSp delSp add del setBg delDesignElem">
        <pc:chgData name="Shefali Oza" userId="b6d86925-c367-4057-9a73-a9633078c5cb" providerId="ADAL" clId="{320A2BF7-58D1-264F-882F-F75CF9B61C35}" dt="2024-08-19T04:44:30.718" v="5442"/>
        <pc:sldMkLst>
          <pc:docMk/>
          <pc:sldMk cId="3485182120" sldId="256"/>
        </pc:sldMkLst>
      </pc:sldChg>
      <pc:sldChg chg="modSp mod">
        <pc:chgData name="Shefali Oza" userId="b6d86925-c367-4057-9a73-a9633078c5cb" providerId="ADAL" clId="{320A2BF7-58D1-264F-882F-F75CF9B61C35}" dt="2024-08-14T19:04:01.180" v="1111" actId="20577"/>
        <pc:sldMkLst>
          <pc:docMk/>
          <pc:sldMk cId="3867262008" sldId="763"/>
        </pc:sldMkLst>
      </pc:sldChg>
      <pc:sldChg chg="modSp mod">
        <pc:chgData name="Shefali Oza" userId="b6d86925-c367-4057-9a73-a9633078c5cb" providerId="ADAL" clId="{320A2BF7-58D1-264F-882F-F75CF9B61C35}" dt="2024-08-18T20:58:59.087" v="5415" actId="20577"/>
        <pc:sldMkLst>
          <pc:docMk/>
          <pc:sldMk cId="28085949" sldId="764"/>
        </pc:sldMkLst>
      </pc:sldChg>
      <pc:sldChg chg="modSp mod">
        <pc:chgData name="Shefali Oza" userId="b6d86925-c367-4057-9a73-a9633078c5cb" providerId="ADAL" clId="{320A2BF7-58D1-264F-882F-F75CF9B61C35}" dt="2024-08-18T03:41:12.454" v="5077" actId="20577"/>
        <pc:sldMkLst>
          <pc:docMk/>
          <pc:sldMk cId="1818770098" sldId="773"/>
        </pc:sldMkLst>
      </pc:sldChg>
      <pc:sldChg chg="addSp delSp modSp mod">
        <pc:chgData name="Shefali Oza" userId="b6d86925-c367-4057-9a73-a9633078c5cb" providerId="ADAL" clId="{320A2BF7-58D1-264F-882F-F75CF9B61C35}" dt="2024-08-18T03:46:14.630" v="5172" actId="5793"/>
        <pc:sldMkLst>
          <pc:docMk/>
          <pc:sldMk cId="3926757733" sldId="779"/>
        </pc:sldMkLst>
      </pc:sldChg>
      <pc:sldChg chg="modSp mod">
        <pc:chgData name="Shefali Oza" userId="b6d86925-c367-4057-9a73-a9633078c5cb" providerId="ADAL" clId="{320A2BF7-58D1-264F-882F-F75CF9B61C35}" dt="2024-08-18T20:55:02.672" v="5327" actId="20577"/>
        <pc:sldMkLst>
          <pc:docMk/>
          <pc:sldMk cId="3402122263" sldId="919"/>
        </pc:sldMkLst>
      </pc:sldChg>
      <pc:sldChg chg="add">
        <pc:chgData name="Shefali Oza" userId="b6d86925-c367-4057-9a73-a9633078c5cb" providerId="ADAL" clId="{320A2BF7-58D1-264F-882F-F75CF9B61C35}" dt="2024-08-20T01:48:59.436" v="5964"/>
        <pc:sldMkLst>
          <pc:docMk/>
          <pc:sldMk cId="4229499426" sldId="2145705809"/>
        </pc:sldMkLst>
      </pc:sldChg>
      <pc:sldChg chg="add del">
        <pc:chgData name="Shefali Oza" userId="b6d86925-c367-4057-9a73-a9633078c5cb" providerId="ADAL" clId="{320A2BF7-58D1-264F-882F-F75CF9B61C35}" dt="2024-08-20T01:48:30.654" v="5962" actId="2696"/>
        <pc:sldMkLst>
          <pc:docMk/>
          <pc:sldMk cId="1885773732" sldId="2145705830"/>
        </pc:sldMkLst>
      </pc:sldChg>
      <pc:sldChg chg="add">
        <pc:chgData name="Shefali Oza" userId="b6d86925-c367-4057-9a73-a9633078c5cb" providerId="ADAL" clId="{320A2BF7-58D1-264F-882F-F75CF9B61C35}" dt="2024-08-20T01:48:43.347" v="5963"/>
        <pc:sldMkLst>
          <pc:docMk/>
          <pc:sldMk cId="3526148599" sldId="2145705830"/>
        </pc:sldMkLst>
      </pc:sldChg>
      <pc:sldChg chg="delSp mod">
        <pc:chgData name="Shefali Oza" userId="b6d86925-c367-4057-9a73-a9633078c5cb" providerId="ADAL" clId="{320A2BF7-58D1-264F-882F-F75CF9B61C35}" dt="2024-08-14T15:16:04.199" v="9" actId="478"/>
        <pc:sldMkLst>
          <pc:docMk/>
          <pc:sldMk cId="2950782117" sldId="2145705831"/>
        </pc:sldMkLst>
      </pc:sldChg>
      <pc:sldChg chg="modSp mod">
        <pc:chgData name="Shefali Oza" userId="b6d86925-c367-4057-9a73-a9633078c5cb" providerId="ADAL" clId="{320A2BF7-58D1-264F-882F-F75CF9B61C35}" dt="2024-08-18T01:02:03.353" v="3585" actId="1076"/>
        <pc:sldMkLst>
          <pc:docMk/>
          <pc:sldMk cId="3915411792" sldId="2145705877"/>
        </pc:sldMkLst>
      </pc:sldChg>
      <pc:sldChg chg="add del">
        <pc:chgData name="Shefali Oza" userId="b6d86925-c367-4057-9a73-a9633078c5cb" providerId="ADAL" clId="{320A2BF7-58D1-264F-882F-F75CF9B61C35}" dt="2024-08-18T00:26:58.716" v="3004" actId="2696"/>
        <pc:sldMkLst>
          <pc:docMk/>
          <pc:sldMk cId="2064225488" sldId="2145705904"/>
        </pc:sldMkLst>
      </pc:sldChg>
      <pc:sldChg chg="addSp delSp add del mod">
        <pc:chgData name="Shefali Oza" userId="b6d86925-c367-4057-9a73-a9633078c5cb" providerId="ADAL" clId="{320A2BF7-58D1-264F-882F-F75CF9B61C35}" dt="2024-08-18T00:26:58.952" v="3005" actId="2696"/>
        <pc:sldMkLst>
          <pc:docMk/>
          <pc:sldMk cId="3158156056" sldId="2145705960"/>
        </pc:sldMkLst>
      </pc:sldChg>
      <pc:sldChg chg="delSp mod">
        <pc:chgData name="Shefali Oza" userId="b6d86925-c367-4057-9a73-a9633078c5cb" providerId="ADAL" clId="{320A2BF7-58D1-264F-882F-F75CF9B61C35}" dt="2024-08-14T17:42:59.303" v="40" actId="478"/>
        <pc:sldMkLst>
          <pc:docMk/>
          <pc:sldMk cId="1786291085" sldId="2145705963"/>
        </pc:sldMkLst>
      </pc:sldChg>
      <pc:sldChg chg="delSp mod">
        <pc:chgData name="Shefali Oza" userId="b6d86925-c367-4057-9a73-a9633078c5cb" providerId="ADAL" clId="{320A2BF7-58D1-264F-882F-F75CF9B61C35}" dt="2024-08-14T17:43:15.131" v="45" actId="478"/>
        <pc:sldMkLst>
          <pc:docMk/>
          <pc:sldMk cId="622523367" sldId="2145705964"/>
        </pc:sldMkLst>
      </pc:sldChg>
      <pc:sldChg chg="delSp mod">
        <pc:chgData name="Shefali Oza" userId="b6d86925-c367-4057-9a73-a9633078c5cb" providerId="ADAL" clId="{320A2BF7-58D1-264F-882F-F75CF9B61C35}" dt="2024-08-14T17:42:56.860" v="39" actId="478"/>
        <pc:sldMkLst>
          <pc:docMk/>
          <pc:sldMk cId="190791236" sldId="2145705973"/>
        </pc:sldMkLst>
      </pc:sldChg>
      <pc:sldChg chg="delSp mod">
        <pc:chgData name="Shefali Oza" userId="b6d86925-c367-4057-9a73-a9633078c5cb" providerId="ADAL" clId="{320A2BF7-58D1-264F-882F-F75CF9B61C35}" dt="2024-08-14T17:43:07.087" v="43" actId="478"/>
        <pc:sldMkLst>
          <pc:docMk/>
          <pc:sldMk cId="2327650767" sldId="2145705974"/>
        </pc:sldMkLst>
      </pc:sldChg>
      <pc:sldChg chg="delSp del mod">
        <pc:chgData name="Shefali Oza" userId="b6d86925-c367-4057-9a73-a9633078c5cb" providerId="ADAL" clId="{320A2BF7-58D1-264F-882F-F75CF9B61C35}" dt="2024-08-15T12:30:31.702" v="2528" actId="2696"/>
        <pc:sldMkLst>
          <pc:docMk/>
          <pc:sldMk cId="2587551107" sldId="2145705982"/>
        </pc:sldMkLst>
      </pc:sldChg>
      <pc:sldChg chg="delSp mod">
        <pc:chgData name="Shefali Oza" userId="b6d86925-c367-4057-9a73-a9633078c5cb" providerId="ADAL" clId="{320A2BF7-58D1-264F-882F-F75CF9B61C35}" dt="2024-08-14T17:42:45.626" v="35" actId="478"/>
        <pc:sldMkLst>
          <pc:docMk/>
          <pc:sldMk cId="3562945037" sldId="2145705985"/>
        </pc:sldMkLst>
      </pc:sldChg>
      <pc:sldChg chg="modSp add">
        <pc:chgData name="Shefali Oza" userId="b6d86925-c367-4057-9a73-a9633078c5cb" providerId="ADAL" clId="{320A2BF7-58D1-264F-882F-F75CF9B61C35}" dt="2024-08-15T12:41:12.196" v="2972" actId="13926"/>
        <pc:sldMkLst>
          <pc:docMk/>
          <pc:sldMk cId="3146183954" sldId="2145705987"/>
        </pc:sldMkLst>
      </pc:sldChg>
      <pc:sldChg chg="modSp add modAnim">
        <pc:chgData name="Shefali Oza" userId="b6d86925-c367-4057-9a73-a9633078c5cb" providerId="ADAL" clId="{320A2BF7-58D1-264F-882F-F75CF9B61C35}" dt="2024-08-18T20:54:16.856" v="5314"/>
        <pc:sldMkLst>
          <pc:docMk/>
          <pc:sldMk cId="2093196941" sldId="2145705988"/>
        </pc:sldMkLst>
      </pc:sldChg>
      <pc:sldChg chg="modSp add modAnim">
        <pc:chgData name="Shefali Oza" userId="b6d86925-c367-4057-9a73-a9633078c5cb" providerId="ADAL" clId="{320A2BF7-58D1-264F-882F-F75CF9B61C35}" dt="2024-08-18T20:54:27.050" v="5318"/>
        <pc:sldMkLst>
          <pc:docMk/>
          <pc:sldMk cId="3067727701" sldId="2145705989"/>
        </pc:sldMkLst>
      </pc:sldChg>
      <pc:sldChg chg="delSp mod">
        <pc:chgData name="Shefali Oza" userId="b6d86925-c367-4057-9a73-a9633078c5cb" providerId="ADAL" clId="{320A2BF7-58D1-264F-882F-F75CF9B61C35}" dt="2024-08-14T17:43:08.997" v="44" actId="478"/>
        <pc:sldMkLst>
          <pc:docMk/>
          <pc:sldMk cId="550351851" sldId="2145706118"/>
        </pc:sldMkLst>
      </pc:sldChg>
      <pc:sldChg chg="delSp mod">
        <pc:chgData name="Shefali Oza" userId="b6d86925-c367-4057-9a73-a9633078c5cb" providerId="ADAL" clId="{320A2BF7-58D1-264F-882F-F75CF9B61C35}" dt="2024-08-14T18:41:12.674" v="61" actId="478"/>
        <pc:sldMkLst>
          <pc:docMk/>
          <pc:sldMk cId="3277635913" sldId="2145706129"/>
        </pc:sldMkLst>
      </pc:sldChg>
      <pc:sldChg chg="delSp mod">
        <pc:chgData name="Shefali Oza" userId="b6d86925-c367-4057-9a73-a9633078c5cb" providerId="ADAL" clId="{320A2BF7-58D1-264F-882F-F75CF9B61C35}" dt="2024-08-14T15:15:25.458" v="1" actId="478"/>
        <pc:sldMkLst>
          <pc:docMk/>
          <pc:sldMk cId="3269009012" sldId="2145706139"/>
        </pc:sldMkLst>
      </pc:sldChg>
      <pc:sldChg chg="delSp mod">
        <pc:chgData name="Shefali Oza" userId="b6d86925-c367-4057-9a73-a9633078c5cb" providerId="ADAL" clId="{320A2BF7-58D1-264F-882F-F75CF9B61C35}" dt="2024-08-14T17:42:47.761" v="36" actId="478"/>
        <pc:sldMkLst>
          <pc:docMk/>
          <pc:sldMk cId="3135837286" sldId="2145706326"/>
        </pc:sldMkLst>
      </pc:sldChg>
      <pc:sldChg chg="addSp delSp modSp add mod modNotesTx">
        <pc:chgData name="Shefali Oza" userId="b6d86925-c367-4057-9a73-a9633078c5cb" providerId="ADAL" clId="{320A2BF7-58D1-264F-882F-F75CF9B61C35}" dt="2024-08-18T01:37:51.931" v="4890" actId="1076"/>
        <pc:sldMkLst>
          <pc:docMk/>
          <pc:sldMk cId="199231765" sldId="2145706331"/>
        </pc:sldMkLst>
      </pc:sldChg>
      <pc:sldChg chg="addSp delSp modSp del mod">
        <pc:chgData name="Shefali Oza" userId="b6d86925-c367-4057-9a73-a9633078c5cb" providerId="ADAL" clId="{320A2BF7-58D1-264F-882F-F75CF9B61C35}" dt="2024-08-18T01:36:50.541" v="4852" actId="2696"/>
        <pc:sldMkLst>
          <pc:docMk/>
          <pc:sldMk cId="1478981703" sldId="2145706333"/>
        </pc:sldMkLst>
      </pc:sldChg>
      <pc:sldChg chg="modSp add modAnim modNotesTx">
        <pc:chgData name="Shefali Oza" userId="b6d86925-c367-4057-9a73-a9633078c5cb" providerId="ADAL" clId="{320A2BF7-58D1-264F-882F-F75CF9B61C35}" dt="2024-08-18T20:54:04.519" v="5312"/>
        <pc:sldMkLst>
          <pc:docMk/>
          <pc:sldMk cId="1419561316" sldId="2145706334"/>
        </pc:sldMkLst>
      </pc:sldChg>
      <pc:sldChg chg="add del">
        <pc:chgData name="Shefali Oza" userId="b6d86925-c367-4057-9a73-a9633078c5cb" providerId="ADAL" clId="{320A2BF7-58D1-264F-882F-F75CF9B61C35}" dt="2024-08-18T00:18:46.484" v="2994" actId="2696"/>
        <pc:sldMkLst>
          <pc:docMk/>
          <pc:sldMk cId="3233974180" sldId="2145706359"/>
        </pc:sldMkLst>
      </pc:sldChg>
      <pc:sldChg chg="del">
        <pc:chgData name="Shefali Oza" userId="b6d86925-c367-4057-9a73-a9633078c5cb" providerId="ADAL" clId="{320A2BF7-58D1-264F-882F-F75CF9B61C35}" dt="2024-08-14T18:40:33.244" v="53" actId="2696"/>
        <pc:sldMkLst>
          <pc:docMk/>
          <pc:sldMk cId="906234851" sldId="2145706360"/>
        </pc:sldMkLst>
      </pc:sldChg>
      <pc:sldChg chg="delSp mod">
        <pc:chgData name="Shefali Oza" userId="b6d86925-c367-4057-9a73-a9633078c5cb" providerId="ADAL" clId="{320A2BF7-58D1-264F-882F-F75CF9B61C35}" dt="2024-08-14T17:43:03.758" v="42" actId="478"/>
        <pc:sldMkLst>
          <pc:docMk/>
          <pc:sldMk cId="2585748456" sldId="2147309668"/>
        </pc:sldMkLst>
      </pc:sldChg>
      <pc:sldChg chg="modSp mod">
        <pc:chgData name="Shefali Oza" userId="b6d86925-c367-4057-9a73-a9633078c5cb" providerId="ADAL" clId="{320A2BF7-58D1-264F-882F-F75CF9B61C35}" dt="2024-08-18T03:42:06.609" v="5095" actId="20577"/>
        <pc:sldMkLst>
          <pc:docMk/>
          <pc:sldMk cId="1897227008" sldId="2147474569"/>
        </pc:sldMkLst>
      </pc:sldChg>
      <pc:sldChg chg="delSp mod">
        <pc:chgData name="Shefali Oza" userId="b6d86925-c367-4057-9a73-a9633078c5cb" providerId="ADAL" clId="{320A2BF7-58D1-264F-882F-F75CF9B61C35}" dt="2024-08-14T15:15:59.473" v="7" actId="478"/>
        <pc:sldMkLst>
          <pc:docMk/>
          <pc:sldMk cId="1039701963" sldId="2147480280"/>
        </pc:sldMkLst>
      </pc:sldChg>
      <pc:sldChg chg="delSp mod">
        <pc:chgData name="Shefali Oza" userId="b6d86925-c367-4057-9a73-a9633078c5cb" providerId="ADAL" clId="{320A2BF7-58D1-264F-882F-F75CF9B61C35}" dt="2024-08-14T15:15:57.598" v="6" actId="478"/>
        <pc:sldMkLst>
          <pc:docMk/>
          <pc:sldMk cId="2529702909" sldId="2147480283"/>
        </pc:sldMkLst>
      </pc:sldChg>
      <pc:sldChg chg="delSp modSp mod">
        <pc:chgData name="Shefali Oza" userId="b6d86925-c367-4057-9a73-a9633078c5cb" providerId="ADAL" clId="{320A2BF7-58D1-264F-882F-F75CF9B61C35}" dt="2024-08-18T20:56:45.044" v="5362" actId="1037"/>
        <pc:sldMkLst>
          <pc:docMk/>
          <pc:sldMk cId="850099868" sldId="2147480307"/>
        </pc:sldMkLst>
      </pc:sldChg>
      <pc:sldChg chg="addSp delSp modSp mod">
        <pc:chgData name="Shefali Oza" userId="b6d86925-c367-4057-9a73-a9633078c5cb" providerId="ADAL" clId="{320A2BF7-58D1-264F-882F-F75CF9B61C35}" dt="2024-08-14T19:01:55.413" v="1084" actId="20577"/>
        <pc:sldMkLst>
          <pc:docMk/>
          <pc:sldMk cId="1450479416" sldId="2147480339"/>
        </pc:sldMkLst>
      </pc:sldChg>
      <pc:sldChg chg="delSp modSp mod">
        <pc:chgData name="Shefali Oza" userId="b6d86925-c367-4057-9a73-a9633078c5cb" providerId="ADAL" clId="{320A2BF7-58D1-264F-882F-F75CF9B61C35}" dt="2024-08-18T20:55:57.302" v="5355" actId="20577"/>
        <pc:sldMkLst>
          <pc:docMk/>
          <pc:sldMk cId="1050808245" sldId="2147480341"/>
        </pc:sldMkLst>
      </pc:sldChg>
      <pc:sldChg chg="delSp mod">
        <pc:chgData name="Shefali Oza" userId="b6d86925-c367-4057-9a73-a9633078c5cb" providerId="ADAL" clId="{320A2BF7-58D1-264F-882F-F75CF9B61C35}" dt="2024-08-14T17:18:23.364" v="28" actId="478"/>
        <pc:sldMkLst>
          <pc:docMk/>
          <pc:sldMk cId="2808188058" sldId="2147480342"/>
        </pc:sldMkLst>
      </pc:sldChg>
      <pc:sldChg chg="delSp mod">
        <pc:chgData name="Shefali Oza" userId="b6d86925-c367-4057-9a73-a9633078c5cb" providerId="ADAL" clId="{320A2BF7-58D1-264F-882F-F75CF9B61C35}" dt="2024-08-14T17:18:16.912" v="26" actId="478"/>
        <pc:sldMkLst>
          <pc:docMk/>
          <pc:sldMk cId="4158481035" sldId="2147480346"/>
        </pc:sldMkLst>
      </pc:sldChg>
      <pc:sldChg chg="delSp del mod">
        <pc:chgData name="Shefali Oza" userId="b6d86925-c367-4057-9a73-a9633078c5cb" providerId="ADAL" clId="{320A2BF7-58D1-264F-882F-F75CF9B61C35}" dt="2024-08-18T00:26:40.562" v="2997" actId="2696"/>
        <pc:sldMkLst>
          <pc:docMk/>
          <pc:sldMk cId="3406927085" sldId="2147480347"/>
        </pc:sldMkLst>
      </pc:sldChg>
      <pc:sldChg chg="mod modShow">
        <pc:chgData name="Shefali Oza" userId="b6d86925-c367-4057-9a73-a9633078c5cb" providerId="ADAL" clId="{320A2BF7-58D1-264F-882F-F75CF9B61C35}" dt="2024-08-19T23:57:39.723" v="5493" actId="729"/>
        <pc:sldMkLst>
          <pc:docMk/>
          <pc:sldMk cId="3225848456" sldId="2147480348"/>
        </pc:sldMkLst>
      </pc:sldChg>
      <pc:sldChg chg="delSp mod">
        <pc:chgData name="Shefali Oza" userId="b6d86925-c367-4057-9a73-a9633078c5cb" providerId="ADAL" clId="{320A2BF7-58D1-264F-882F-F75CF9B61C35}" dt="2024-08-14T18:41:10.848" v="60" actId="478"/>
        <pc:sldMkLst>
          <pc:docMk/>
          <pc:sldMk cId="3548778553" sldId="2147480351"/>
        </pc:sldMkLst>
      </pc:sldChg>
      <pc:sldChg chg="del mod modShow">
        <pc:chgData name="Shefali Oza" userId="b6d86925-c367-4057-9a73-a9633078c5cb" providerId="ADAL" clId="{320A2BF7-58D1-264F-882F-F75CF9B61C35}" dt="2024-08-18T00:31:33.991" v="3011" actId="2696"/>
        <pc:sldMkLst>
          <pc:docMk/>
          <pc:sldMk cId="3965894845" sldId="2147480361"/>
        </pc:sldMkLst>
      </pc:sldChg>
      <pc:sldChg chg="del">
        <pc:chgData name="Shefali Oza" userId="b6d86925-c367-4057-9a73-a9633078c5cb" providerId="ADAL" clId="{320A2BF7-58D1-264F-882F-F75CF9B61C35}" dt="2024-08-14T19:02:05.031" v="1085" actId="2696"/>
        <pc:sldMkLst>
          <pc:docMk/>
          <pc:sldMk cId="825881420" sldId="2147480364"/>
        </pc:sldMkLst>
      </pc:sldChg>
      <pc:sldChg chg="addSp modSp del mod">
        <pc:chgData name="Shefali Oza" userId="b6d86925-c367-4057-9a73-a9633078c5cb" providerId="ADAL" clId="{320A2BF7-58D1-264F-882F-F75CF9B61C35}" dt="2024-08-18T01:26:16.783" v="4229" actId="2696"/>
        <pc:sldMkLst>
          <pc:docMk/>
          <pc:sldMk cId="2934770970" sldId="2147480373"/>
        </pc:sldMkLst>
      </pc:sldChg>
      <pc:sldChg chg="delSp mod">
        <pc:chgData name="Shefali Oza" userId="b6d86925-c367-4057-9a73-a9633078c5cb" providerId="ADAL" clId="{320A2BF7-58D1-264F-882F-F75CF9B61C35}" dt="2024-08-14T17:17:58.181" v="23" actId="478"/>
        <pc:sldMkLst>
          <pc:docMk/>
          <pc:sldMk cId="1119122011" sldId="2147480400"/>
        </pc:sldMkLst>
      </pc:sldChg>
      <pc:sldChg chg="delSp add del mod">
        <pc:chgData name="Shefali Oza" userId="b6d86925-c367-4057-9a73-a9633078c5cb" providerId="ADAL" clId="{320A2BF7-58D1-264F-882F-F75CF9B61C35}" dt="2024-08-18T00:27:00.709" v="3008" actId="2696"/>
        <pc:sldMkLst>
          <pc:docMk/>
          <pc:sldMk cId="1877627761" sldId="2147480424"/>
        </pc:sldMkLst>
      </pc:sldChg>
      <pc:sldChg chg="delSp mod">
        <pc:chgData name="Shefali Oza" userId="b6d86925-c367-4057-9a73-a9633078c5cb" providerId="ADAL" clId="{320A2BF7-58D1-264F-882F-F75CF9B61C35}" dt="2024-08-14T17:42:49.558" v="37" actId="478"/>
        <pc:sldMkLst>
          <pc:docMk/>
          <pc:sldMk cId="1342443144" sldId="2147480425"/>
        </pc:sldMkLst>
      </pc:sldChg>
      <pc:sldChg chg="mod modShow">
        <pc:chgData name="Shefali Oza" userId="b6d86925-c367-4057-9a73-a9633078c5cb" providerId="ADAL" clId="{320A2BF7-58D1-264F-882F-F75CF9B61C35}" dt="2024-08-14T19:14:49.884" v="1274" actId="729"/>
        <pc:sldMkLst>
          <pc:docMk/>
          <pc:sldMk cId="1513788915" sldId="2147480430"/>
        </pc:sldMkLst>
      </pc:sldChg>
      <pc:sldChg chg="delSp mod">
        <pc:chgData name="Shefali Oza" userId="b6d86925-c367-4057-9a73-a9633078c5cb" providerId="ADAL" clId="{320A2BF7-58D1-264F-882F-F75CF9B61C35}" dt="2024-08-14T17:51:51.450" v="49" actId="478"/>
        <pc:sldMkLst>
          <pc:docMk/>
          <pc:sldMk cId="3298706404" sldId="2147480460"/>
        </pc:sldMkLst>
      </pc:sldChg>
      <pc:sldChg chg="delSp mod">
        <pc:chgData name="Shefali Oza" userId="b6d86925-c367-4057-9a73-a9633078c5cb" providerId="ADAL" clId="{320A2BF7-58D1-264F-882F-F75CF9B61C35}" dt="2024-08-14T15:15:54.590" v="5" actId="478"/>
        <pc:sldMkLst>
          <pc:docMk/>
          <pc:sldMk cId="4098738582" sldId="2147480486"/>
        </pc:sldMkLst>
      </pc:sldChg>
      <pc:sldChg chg="addSp delSp modSp mod modShow">
        <pc:chgData name="Shefali Oza" userId="b6d86925-c367-4057-9a73-a9633078c5cb" providerId="ADAL" clId="{320A2BF7-58D1-264F-882F-F75CF9B61C35}" dt="2024-08-18T21:00:46.426" v="5436" actId="1076"/>
        <pc:sldMkLst>
          <pc:docMk/>
          <pc:sldMk cId="1614380982" sldId="2147480516"/>
        </pc:sldMkLst>
      </pc:sldChg>
      <pc:sldChg chg="delSp mod">
        <pc:chgData name="Shefali Oza" userId="b6d86925-c367-4057-9a73-a9633078c5cb" providerId="ADAL" clId="{320A2BF7-58D1-264F-882F-F75CF9B61C35}" dt="2024-08-14T17:08:48.248" v="21" actId="478"/>
        <pc:sldMkLst>
          <pc:docMk/>
          <pc:sldMk cId="562499712" sldId="2147480519"/>
        </pc:sldMkLst>
      </pc:sldChg>
      <pc:sldChg chg="delSp mod">
        <pc:chgData name="Shefali Oza" userId="b6d86925-c367-4057-9a73-a9633078c5cb" providerId="ADAL" clId="{320A2BF7-58D1-264F-882F-F75CF9B61C35}" dt="2024-08-14T15:16:16.020" v="16" actId="478"/>
        <pc:sldMkLst>
          <pc:docMk/>
          <pc:sldMk cId="120461179" sldId="2147480538"/>
        </pc:sldMkLst>
      </pc:sldChg>
      <pc:sldChg chg="delSp mod">
        <pc:chgData name="Shefali Oza" userId="b6d86925-c367-4057-9a73-a9633078c5cb" providerId="ADAL" clId="{320A2BF7-58D1-264F-882F-F75CF9B61C35}" dt="2024-08-14T15:16:01.989" v="8" actId="478"/>
        <pc:sldMkLst>
          <pc:docMk/>
          <pc:sldMk cId="3731226473" sldId="2147480541"/>
        </pc:sldMkLst>
      </pc:sldChg>
      <pc:sldChg chg="delSp mod">
        <pc:chgData name="Shefali Oza" userId="b6d86925-c367-4057-9a73-a9633078c5cb" providerId="ADAL" clId="{320A2BF7-58D1-264F-882F-F75CF9B61C35}" dt="2024-08-14T17:08:46.206" v="20" actId="478"/>
        <pc:sldMkLst>
          <pc:docMk/>
          <pc:sldMk cId="3002294573" sldId="2147480542"/>
        </pc:sldMkLst>
      </pc:sldChg>
      <pc:sldChg chg="mod modShow">
        <pc:chgData name="Shefali Oza" userId="b6d86925-c367-4057-9a73-a9633078c5cb" providerId="ADAL" clId="{320A2BF7-58D1-264F-882F-F75CF9B61C35}" dt="2024-08-18T00:19:29.473" v="2996" actId="729"/>
        <pc:sldMkLst>
          <pc:docMk/>
          <pc:sldMk cId="624685678" sldId="2147480565"/>
        </pc:sldMkLst>
      </pc:sldChg>
      <pc:sldChg chg="mod modShow">
        <pc:chgData name="Shefali Oza" userId="b6d86925-c367-4057-9a73-a9633078c5cb" providerId="ADAL" clId="{320A2BF7-58D1-264F-882F-F75CF9B61C35}" dt="2024-08-18T00:19:26.599" v="2995" actId="729"/>
        <pc:sldMkLst>
          <pc:docMk/>
          <pc:sldMk cId="3480886557" sldId="2147480598"/>
        </pc:sldMkLst>
      </pc:sldChg>
      <pc:sldChg chg="modAnim">
        <pc:chgData name="Shefali Oza" userId="b6d86925-c367-4057-9a73-a9633078c5cb" providerId="ADAL" clId="{320A2BF7-58D1-264F-882F-F75CF9B61C35}" dt="2024-08-18T20:59:40.087" v="5427"/>
        <pc:sldMkLst>
          <pc:docMk/>
          <pc:sldMk cId="225528398" sldId="2147480599"/>
        </pc:sldMkLst>
      </pc:sldChg>
      <pc:sldChg chg="modSp add mod">
        <pc:chgData name="Shefali Oza" userId="b6d86925-c367-4057-9a73-a9633078c5cb" providerId="ADAL" clId="{320A2BF7-58D1-264F-882F-F75CF9B61C35}" dt="2024-08-18T21:29:27.310" v="5438" actId="113"/>
        <pc:sldMkLst>
          <pc:docMk/>
          <pc:sldMk cId="4203309374" sldId="2147480601"/>
        </pc:sldMkLst>
      </pc:sldChg>
      <pc:sldChg chg="modSp mod">
        <pc:chgData name="Shefali Oza" userId="b6d86925-c367-4057-9a73-a9633078c5cb" providerId="ADAL" clId="{320A2BF7-58D1-264F-882F-F75CF9B61C35}" dt="2024-08-18T01:43:12.888" v="4966" actId="20577"/>
        <pc:sldMkLst>
          <pc:docMk/>
          <pc:sldMk cId="2816238319" sldId="2147480633"/>
        </pc:sldMkLst>
      </pc:sldChg>
      <pc:sldChg chg="del">
        <pc:chgData name="Shefali Oza" userId="b6d86925-c367-4057-9a73-a9633078c5cb" providerId="ADAL" clId="{320A2BF7-58D1-264F-882F-F75CF9B61C35}" dt="2024-08-20T01:14:40.374" v="5892" actId="2696"/>
        <pc:sldMkLst>
          <pc:docMk/>
          <pc:sldMk cId="2700071669" sldId="2147480636"/>
        </pc:sldMkLst>
      </pc:sldChg>
      <pc:sldChg chg="add">
        <pc:chgData name="Shefali Oza" userId="b6d86925-c367-4057-9a73-a9633078c5cb" providerId="ADAL" clId="{320A2BF7-58D1-264F-882F-F75CF9B61C35}" dt="2024-08-20T01:14:42.628" v="5893"/>
        <pc:sldMkLst>
          <pc:docMk/>
          <pc:sldMk cId="3678042740" sldId="2147480636"/>
        </pc:sldMkLst>
      </pc:sldChg>
      <pc:sldChg chg="delSp mod">
        <pc:chgData name="Shefali Oza" userId="b6d86925-c367-4057-9a73-a9633078c5cb" providerId="ADAL" clId="{320A2BF7-58D1-264F-882F-F75CF9B61C35}" dt="2024-08-14T17:42:55.014" v="38" actId="478"/>
        <pc:sldMkLst>
          <pc:docMk/>
          <pc:sldMk cId="3181357382" sldId="2147480656"/>
        </pc:sldMkLst>
      </pc:sldChg>
      <pc:sldChg chg="delSp mod">
        <pc:chgData name="Shefali Oza" userId="b6d86925-c367-4057-9a73-a9633078c5cb" providerId="ADAL" clId="{320A2BF7-58D1-264F-882F-F75CF9B61C35}" dt="2024-08-14T17:43:17.812" v="46" actId="478"/>
        <pc:sldMkLst>
          <pc:docMk/>
          <pc:sldMk cId="1764512333" sldId="2147480671"/>
        </pc:sldMkLst>
      </pc:sldChg>
      <pc:sldChg chg="delSp mod">
        <pc:chgData name="Shefali Oza" userId="b6d86925-c367-4057-9a73-a9633078c5cb" providerId="ADAL" clId="{320A2BF7-58D1-264F-882F-F75CF9B61C35}" dt="2024-08-14T17:43:01.741" v="41" actId="478"/>
        <pc:sldMkLst>
          <pc:docMk/>
          <pc:sldMk cId="303973958" sldId="2147480691"/>
        </pc:sldMkLst>
      </pc:sldChg>
      <pc:sldChg chg="modSp mod">
        <pc:chgData name="Shefali Oza" userId="b6d86925-c367-4057-9a73-a9633078c5cb" providerId="ADAL" clId="{320A2BF7-58D1-264F-882F-F75CF9B61C35}" dt="2024-08-18T01:40:49.615" v="4934" actId="14100"/>
        <pc:sldMkLst>
          <pc:docMk/>
          <pc:sldMk cId="1679935921" sldId="2147480717"/>
        </pc:sldMkLst>
      </pc:sldChg>
      <pc:sldChg chg="addSp delSp modSp del mod">
        <pc:chgData name="Shefali Oza" userId="b6d86925-c367-4057-9a73-a9633078c5cb" providerId="ADAL" clId="{320A2BF7-58D1-264F-882F-F75CF9B61C35}" dt="2024-08-14T21:14:26.222" v="2444" actId="2696"/>
        <pc:sldMkLst>
          <pc:docMk/>
          <pc:sldMk cId="2437129763" sldId="2147480899"/>
        </pc:sldMkLst>
      </pc:sldChg>
      <pc:sldChg chg="modSp">
        <pc:chgData name="Shefali Oza" userId="b6d86925-c367-4057-9a73-a9633078c5cb" providerId="ADAL" clId="{320A2BF7-58D1-264F-882F-F75CF9B61C35}" dt="2024-08-18T01:38:56.680" v="4897" actId="20577"/>
        <pc:sldMkLst>
          <pc:docMk/>
          <pc:sldMk cId="2714038905" sldId="2147480903"/>
        </pc:sldMkLst>
      </pc:sldChg>
      <pc:sldChg chg="del">
        <pc:chgData name="Shefali Oza" userId="b6d86925-c367-4057-9a73-a9633078c5cb" providerId="ADAL" clId="{320A2BF7-58D1-264F-882F-F75CF9B61C35}" dt="2024-08-18T00:17:50.490" v="2989" actId="2696"/>
        <pc:sldMkLst>
          <pc:docMk/>
          <pc:sldMk cId="88399835" sldId="2147480926"/>
        </pc:sldMkLst>
      </pc:sldChg>
      <pc:sldChg chg="del">
        <pc:chgData name="Shefali Oza" userId="b6d86925-c367-4057-9a73-a9633078c5cb" providerId="ADAL" clId="{320A2BF7-58D1-264F-882F-F75CF9B61C35}" dt="2024-08-20T01:14:32.440" v="5891" actId="2696"/>
        <pc:sldMkLst>
          <pc:docMk/>
          <pc:sldMk cId="1133826990" sldId="2147480960"/>
        </pc:sldMkLst>
      </pc:sldChg>
      <pc:sldChg chg="addSp modSp del">
        <pc:chgData name="Shefali Oza" userId="b6d86925-c367-4057-9a73-a9633078c5cb" providerId="ADAL" clId="{320A2BF7-58D1-264F-882F-F75CF9B61C35}" dt="2024-08-20T01:13:59.369" v="5880" actId="2696"/>
        <pc:sldMkLst>
          <pc:docMk/>
          <pc:sldMk cId="4246838331" sldId="2147480961"/>
        </pc:sldMkLst>
      </pc:sldChg>
      <pc:sldChg chg="delSp modSp add del mod">
        <pc:chgData name="Shefali Oza" userId="b6d86925-c367-4057-9a73-a9633078c5cb" providerId="ADAL" clId="{320A2BF7-58D1-264F-882F-F75CF9B61C35}" dt="2024-08-18T03:57:24.925" v="5190" actId="2696"/>
        <pc:sldMkLst>
          <pc:docMk/>
          <pc:sldMk cId="1816228091" sldId="2147480962"/>
        </pc:sldMkLst>
      </pc:sldChg>
      <pc:sldChg chg="del">
        <pc:chgData name="Shefali Oza" userId="b6d86925-c367-4057-9a73-a9633078c5cb" providerId="ADAL" clId="{320A2BF7-58D1-264F-882F-F75CF9B61C35}" dt="2024-08-20T01:14:43.562" v="5894" actId="2696"/>
        <pc:sldMkLst>
          <pc:docMk/>
          <pc:sldMk cId="4242298025" sldId="2147480967"/>
        </pc:sldMkLst>
      </pc:sldChg>
      <pc:sldChg chg="delSp mod">
        <pc:chgData name="Shefali Oza" userId="b6d86925-c367-4057-9a73-a9633078c5cb" providerId="ADAL" clId="{320A2BF7-58D1-264F-882F-F75CF9B61C35}" dt="2024-08-14T17:08:50.417" v="22" actId="478"/>
        <pc:sldMkLst>
          <pc:docMk/>
          <pc:sldMk cId="903335531" sldId="2147480987"/>
        </pc:sldMkLst>
      </pc:sldChg>
      <pc:sldChg chg="del">
        <pc:chgData name="Shefali Oza" userId="b6d86925-c367-4057-9a73-a9633078c5cb" providerId="ADAL" clId="{320A2BF7-58D1-264F-882F-F75CF9B61C35}" dt="2024-08-14T18:40:33.600" v="54" actId="2696"/>
        <pc:sldMkLst>
          <pc:docMk/>
          <pc:sldMk cId="1804861899" sldId="2147481002"/>
        </pc:sldMkLst>
      </pc:sldChg>
      <pc:sldChg chg="del">
        <pc:chgData name="Shefali Oza" userId="b6d86925-c367-4057-9a73-a9633078c5cb" providerId="ADAL" clId="{320A2BF7-58D1-264F-882F-F75CF9B61C35}" dt="2024-08-14T18:40:33.997" v="55" actId="2696"/>
        <pc:sldMkLst>
          <pc:docMk/>
          <pc:sldMk cId="476432845" sldId="2147481003"/>
        </pc:sldMkLst>
      </pc:sldChg>
      <pc:sldChg chg="del">
        <pc:chgData name="Shefali Oza" userId="b6d86925-c367-4057-9a73-a9633078c5cb" providerId="ADAL" clId="{320A2BF7-58D1-264F-882F-F75CF9B61C35}" dt="2024-08-18T00:17:49.390" v="2988" actId="2696"/>
        <pc:sldMkLst>
          <pc:docMk/>
          <pc:sldMk cId="523531041" sldId="2147481043"/>
        </pc:sldMkLst>
      </pc:sldChg>
      <pc:sldChg chg="del">
        <pc:chgData name="Shefali Oza" userId="b6d86925-c367-4057-9a73-a9633078c5cb" providerId="ADAL" clId="{320A2BF7-58D1-264F-882F-F75CF9B61C35}" dt="2024-08-14T18:40:34.636" v="56" actId="2696"/>
        <pc:sldMkLst>
          <pc:docMk/>
          <pc:sldMk cId="3937240616" sldId="2147481044"/>
        </pc:sldMkLst>
      </pc:sldChg>
      <pc:sldChg chg="addSp delSp modSp mod">
        <pc:chgData name="Shefali Oza" userId="b6d86925-c367-4057-9a73-a9633078c5cb" providerId="ADAL" clId="{320A2BF7-58D1-264F-882F-F75CF9B61C35}" dt="2024-08-18T01:04:33.570" v="3590" actId="14"/>
        <pc:sldMkLst>
          <pc:docMk/>
          <pc:sldMk cId="131517590" sldId="2147481047"/>
        </pc:sldMkLst>
      </pc:sldChg>
      <pc:sldChg chg="delSp add del mod">
        <pc:chgData name="Shefali Oza" userId="b6d86925-c367-4057-9a73-a9633078c5cb" providerId="ADAL" clId="{320A2BF7-58D1-264F-882F-F75CF9B61C35}" dt="2024-08-18T03:57:16.844" v="5188" actId="2696"/>
        <pc:sldMkLst>
          <pc:docMk/>
          <pc:sldMk cId="2989765079" sldId="2147481049"/>
        </pc:sldMkLst>
      </pc:sldChg>
      <pc:sldChg chg="delSp add del mod">
        <pc:chgData name="Shefali Oza" userId="b6d86925-c367-4057-9a73-a9633078c5cb" providerId="ADAL" clId="{320A2BF7-58D1-264F-882F-F75CF9B61C35}" dt="2024-08-18T03:57:24.542" v="5189" actId="2696"/>
        <pc:sldMkLst>
          <pc:docMk/>
          <pc:sldMk cId="3203308771" sldId="2147481050"/>
        </pc:sldMkLst>
      </pc:sldChg>
      <pc:sldChg chg="addSp delSp modSp mod delAnim">
        <pc:chgData name="Shefali Oza" userId="b6d86925-c367-4057-9a73-a9633078c5cb" providerId="ADAL" clId="{320A2BF7-58D1-264F-882F-F75CF9B61C35}" dt="2024-08-20T01:23:02.174" v="5960" actId="1076"/>
        <pc:sldMkLst>
          <pc:docMk/>
          <pc:sldMk cId="719362152" sldId="2147481051"/>
        </pc:sldMkLst>
      </pc:sldChg>
      <pc:sldChg chg="delSp mod">
        <pc:chgData name="Shefali Oza" userId="b6d86925-c367-4057-9a73-a9633078c5cb" providerId="ADAL" clId="{320A2BF7-58D1-264F-882F-F75CF9B61C35}" dt="2024-08-14T15:15:23.244" v="0" actId="478"/>
        <pc:sldMkLst>
          <pc:docMk/>
          <pc:sldMk cId="1720213632" sldId="2147481054"/>
        </pc:sldMkLst>
      </pc:sldChg>
      <pc:sldChg chg="add del">
        <pc:chgData name="Shefali Oza" userId="b6d86925-c367-4057-9a73-a9633078c5cb" providerId="ADAL" clId="{320A2BF7-58D1-264F-882F-F75CF9B61C35}" dt="2024-08-18T00:18:45.916" v="2993" actId="2696"/>
        <pc:sldMkLst>
          <pc:docMk/>
          <pc:sldMk cId="558806674" sldId="2147481055"/>
        </pc:sldMkLst>
      </pc:sldChg>
      <pc:sldChg chg="addSp modSp del mod">
        <pc:chgData name="Shefali Oza" userId="b6d86925-c367-4057-9a73-a9633078c5cb" providerId="ADAL" clId="{320A2BF7-58D1-264F-882F-F75CF9B61C35}" dt="2024-08-18T01:26:16.788" v="4230" actId="2696"/>
        <pc:sldMkLst>
          <pc:docMk/>
          <pc:sldMk cId="1541958831" sldId="2147481057"/>
        </pc:sldMkLst>
      </pc:sldChg>
      <pc:sldChg chg="del modNotesTx">
        <pc:chgData name="Shefali Oza" userId="b6d86925-c367-4057-9a73-a9633078c5cb" providerId="ADAL" clId="{320A2BF7-58D1-264F-882F-F75CF9B61C35}" dt="2024-08-14T18:54:53.789" v="592" actId="2696"/>
        <pc:sldMkLst>
          <pc:docMk/>
          <pc:sldMk cId="1249658621" sldId="2147481089"/>
        </pc:sldMkLst>
      </pc:sldChg>
      <pc:sldChg chg="addSp delSp modSp mod delAnim modAnim modNotesTx">
        <pc:chgData name="Shefali Oza" userId="b6d86925-c367-4057-9a73-a9633078c5cb" providerId="ADAL" clId="{320A2BF7-58D1-264F-882F-F75CF9B61C35}" dt="2024-08-20T01:07:49.188" v="5876" actId="20577"/>
        <pc:sldMkLst>
          <pc:docMk/>
          <pc:sldMk cId="3813543224" sldId="2147481090"/>
        </pc:sldMkLst>
      </pc:sldChg>
      <pc:sldChg chg="addSp delSp modSp del mod">
        <pc:chgData name="Shefali Oza" userId="b6d86925-c367-4057-9a73-a9633078c5cb" providerId="ADAL" clId="{320A2BF7-58D1-264F-882F-F75CF9B61C35}" dt="2024-08-18T01:26:16.777" v="4228" actId="2696"/>
        <pc:sldMkLst>
          <pc:docMk/>
          <pc:sldMk cId="3652302759" sldId="2147481091"/>
        </pc:sldMkLst>
      </pc:sldChg>
      <pc:sldChg chg="addSp modSp del mod">
        <pc:chgData name="Shefali Oza" userId="b6d86925-c367-4057-9a73-a9633078c5cb" providerId="ADAL" clId="{320A2BF7-58D1-264F-882F-F75CF9B61C35}" dt="2024-08-18T01:26:16.798" v="4231" actId="2696"/>
        <pc:sldMkLst>
          <pc:docMk/>
          <pc:sldMk cId="3259510674" sldId="2147481092"/>
        </pc:sldMkLst>
      </pc:sldChg>
      <pc:sldChg chg="addSp delSp modSp mod">
        <pc:chgData name="Shefali Oza" userId="b6d86925-c367-4057-9a73-a9633078c5cb" providerId="ADAL" clId="{320A2BF7-58D1-264F-882F-F75CF9B61C35}" dt="2024-08-20T01:16:28.423" v="5908" actId="1582"/>
        <pc:sldMkLst>
          <pc:docMk/>
          <pc:sldMk cId="886123987" sldId="2147481094"/>
        </pc:sldMkLst>
      </pc:sldChg>
      <pc:sldChg chg="addSp modSp del">
        <pc:chgData name="Shefali Oza" userId="b6d86925-c367-4057-9a73-a9633078c5cb" providerId="ADAL" clId="{320A2BF7-58D1-264F-882F-F75CF9B61C35}" dt="2024-08-20T01:12:10.578" v="5877" actId="2696"/>
        <pc:sldMkLst>
          <pc:docMk/>
          <pc:sldMk cId="530682169" sldId="2147481095"/>
        </pc:sldMkLst>
      </pc:sldChg>
      <pc:sldChg chg="addSp modSp del">
        <pc:chgData name="Shefali Oza" userId="b6d86925-c367-4057-9a73-a9633078c5cb" providerId="ADAL" clId="{320A2BF7-58D1-264F-882F-F75CF9B61C35}" dt="2024-08-20T01:12:24.760" v="5879" actId="2696"/>
        <pc:sldMkLst>
          <pc:docMk/>
          <pc:sldMk cId="137810167" sldId="2147481096"/>
        </pc:sldMkLst>
      </pc:sldChg>
      <pc:sldChg chg="addSp delSp modSp mod delAnim">
        <pc:chgData name="Shefali Oza" userId="b6d86925-c367-4057-9a73-a9633078c5cb" providerId="ADAL" clId="{320A2BF7-58D1-264F-882F-F75CF9B61C35}" dt="2024-08-20T01:16:43.707" v="5911" actId="1076"/>
        <pc:sldMkLst>
          <pc:docMk/>
          <pc:sldMk cId="854806171" sldId="2147481097"/>
        </pc:sldMkLst>
      </pc:sldChg>
      <pc:sldChg chg="addSp delSp modSp mod delAnim">
        <pc:chgData name="Shefali Oza" userId="b6d86925-c367-4057-9a73-a9633078c5cb" providerId="ADAL" clId="{320A2BF7-58D1-264F-882F-F75CF9B61C35}" dt="2024-08-20T01:22:53.411" v="5953" actId="1035"/>
        <pc:sldMkLst>
          <pc:docMk/>
          <pc:sldMk cId="3627863439" sldId="2147481098"/>
        </pc:sldMkLst>
      </pc:sldChg>
      <pc:sldChg chg="delSp mod">
        <pc:chgData name="Shefali Oza" userId="b6d86925-c367-4057-9a73-a9633078c5cb" providerId="ADAL" clId="{320A2BF7-58D1-264F-882F-F75CF9B61C35}" dt="2024-08-14T18:41:15.775" v="62" actId="478"/>
        <pc:sldMkLst>
          <pc:docMk/>
          <pc:sldMk cId="367152968" sldId="2147481099"/>
        </pc:sldMkLst>
      </pc:sldChg>
      <pc:sldChg chg="delSp mod">
        <pc:chgData name="Shefali Oza" userId="b6d86925-c367-4057-9a73-a9633078c5cb" providerId="ADAL" clId="{320A2BF7-58D1-264F-882F-F75CF9B61C35}" dt="2024-08-14T18:41:28.521" v="64" actId="478"/>
        <pc:sldMkLst>
          <pc:docMk/>
          <pc:sldMk cId="1018175547" sldId="2147481100"/>
        </pc:sldMkLst>
      </pc:sldChg>
      <pc:sldChg chg="delSp mod">
        <pc:chgData name="Shefali Oza" userId="b6d86925-c367-4057-9a73-a9633078c5cb" providerId="ADAL" clId="{320A2BF7-58D1-264F-882F-F75CF9B61C35}" dt="2024-08-14T18:41:31.312" v="65" actId="478"/>
        <pc:sldMkLst>
          <pc:docMk/>
          <pc:sldMk cId="2430127490" sldId="2147481101"/>
        </pc:sldMkLst>
      </pc:sldChg>
      <pc:sldChg chg="delSp mod">
        <pc:chgData name="Shefali Oza" userId="b6d86925-c367-4057-9a73-a9633078c5cb" providerId="ADAL" clId="{320A2BF7-58D1-264F-882F-F75CF9B61C35}" dt="2024-08-14T18:41:35.859" v="67" actId="478"/>
        <pc:sldMkLst>
          <pc:docMk/>
          <pc:sldMk cId="428986191" sldId="2147481102"/>
        </pc:sldMkLst>
      </pc:sldChg>
      <pc:sldChg chg="delSp mod">
        <pc:chgData name="Shefali Oza" userId="b6d86925-c367-4057-9a73-a9633078c5cb" providerId="ADAL" clId="{320A2BF7-58D1-264F-882F-F75CF9B61C35}" dt="2024-08-14T18:41:38.197" v="68" actId="478"/>
        <pc:sldMkLst>
          <pc:docMk/>
          <pc:sldMk cId="755581595" sldId="2147481103"/>
        </pc:sldMkLst>
      </pc:sldChg>
      <pc:sldChg chg="delSp mod">
        <pc:chgData name="Shefali Oza" userId="b6d86925-c367-4057-9a73-a9633078c5cb" providerId="ADAL" clId="{320A2BF7-58D1-264F-882F-F75CF9B61C35}" dt="2024-08-14T18:41:40.573" v="69" actId="478"/>
        <pc:sldMkLst>
          <pc:docMk/>
          <pc:sldMk cId="1794510017" sldId="2147481104"/>
        </pc:sldMkLst>
      </pc:sldChg>
      <pc:sldChg chg="delSp mod">
        <pc:chgData name="Shefali Oza" userId="b6d86925-c367-4057-9a73-a9633078c5cb" providerId="ADAL" clId="{320A2BF7-58D1-264F-882F-F75CF9B61C35}" dt="2024-08-14T17:18:38.052" v="29" actId="478"/>
        <pc:sldMkLst>
          <pc:docMk/>
          <pc:sldMk cId="1935130632" sldId="2147481114"/>
        </pc:sldMkLst>
      </pc:sldChg>
      <pc:sldChg chg="delSp mod">
        <pc:chgData name="Shefali Oza" userId="b6d86925-c367-4057-9a73-a9633078c5cb" providerId="ADAL" clId="{320A2BF7-58D1-264F-882F-F75CF9B61C35}" dt="2024-08-14T17:18:40.061" v="30" actId="478"/>
        <pc:sldMkLst>
          <pc:docMk/>
          <pc:sldMk cId="2777834603" sldId="2147481115"/>
        </pc:sldMkLst>
      </pc:sldChg>
      <pc:sldChg chg="delSp mod">
        <pc:chgData name="Shefali Oza" userId="b6d86925-c367-4057-9a73-a9633078c5cb" providerId="ADAL" clId="{320A2BF7-58D1-264F-882F-F75CF9B61C35}" dt="2024-08-14T17:18:42.113" v="31" actId="478"/>
        <pc:sldMkLst>
          <pc:docMk/>
          <pc:sldMk cId="2740370190" sldId="2147481116"/>
        </pc:sldMkLst>
      </pc:sldChg>
      <pc:sldChg chg="delSp mod">
        <pc:chgData name="Shefali Oza" userId="b6d86925-c367-4057-9a73-a9633078c5cb" providerId="ADAL" clId="{320A2BF7-58D1-264F-882F-F75CF9B61C35}" dt="2024-08-14T17:20:08.424" v="32" actId="478"/>
        <pc:sldMkLst>
          <pc:docMk/>
          <pc:sldMk cId="2033365070" sldId="2147481117"/>
        </pc:sldMkLst>
      </pc:sldChg>
      <pc:sldChg chg="delSp mod">
        <pc:chgData name="Shefali Oza" userId="b6d86925-c367-4057-9a73-a9633078c5cb" providerId="ADAL" clId="{320A2BF7-58D1-264F-882F-F75CF9B61C35}" dt="2024-08-14T17:20:10.354" v="33" actId="478"/>
        <pc:sldMkLst>
          <pc:docMk/>
          <pc:sldMk cId="1760486604" sldId="2147481118"/>
        </pc:sldMkLst>
      </pc:sldChg>
      <pc:sldChg chg="delSp mod">
        <pc:chgData name="Shefali Oza" userId="b6d86925-c367-4057-9a73-a9633078c5cb" providerId="ADAL" clId="{320A2BF7-58D1-264F-882F-F75CF9B61C35}" dt="2024-08-14T17:20:12.584" v="34" actId="478"/>
        <pc:sldMkLst>
          <pc:docMk/>
          <pc:sldMk cId="2763143106" sldId="2147481119"/>
        </pc:sldMkLst>
      </pc:sldChg>
      <pc:sldChg chg="modSp mod">
        <pc:chgData name="Shefali Oza" userId="b6d86925-c367-4057-9a73-a9633078c5cb" providerId="ADAL" clId="{320A2BF7-58D1-264F-882F-F75CF9B61C35}" dt="2024-08-19T06:29:02.780" v="5492" actId="20577"/>
        <pc:sldMkLst>
          <pc:docMk/>
          <pc:sldMk cId="2889614580" sldId="2147481120"/>
        </pc:sldMkLst>
      </pc:sldChg>
      <pc:sldChg chg="mod modShow">
        <pc:chgData name="Shefali Oza" userId="b6d86925-c367-4057-9a73-a9633078c5cb" providerId="ADAL" clId="{320A2BF7-58D1-264F-882F-F75CF9B61C35}" dt="2024-08-18T00:31:06.218" v="3010" actId="729"/>
        <pc:sldMkLst>
          <pc:docMk/>
          <pc:sldMk cId="2450310673" sldId="2147481127"/>
        </pc:sldMkLst>
      </pc:sldChg>
      <pc:sldChg chg="mod modShow">
        <pc:chgData name="Shefali Oza" userId="b6d86925-c367-4057-9a73-a9633078c5cb" providerId="ADAL" clId="{320A2BF7-58D1-264F-882F-F75CF9B61C35}" dt="2024-08-18T00:31:06.218" v="3010" actId="729"/>
        <pc:sldMkLst>
          <pc:docMk/>
          <pc:sldMk cId="1027152178" sldId="2147481128"/>
        </pc:sldMkLst>
      </pc:sldChg>
      <pc:sldChg chg="mod modShow">
        <pc:chgData name="Shefali Oza" userId="b6d86925-c367-4057-9a73-a9633078c5cb" providerId="ADAL" clId="{320A2BF7-58D1-264F-882F-F75CF9B61C35}" dt="2024-08-18T00:31:06.218" v="3010" actId="729"/>
        <pc:sldMkLst>
          <pc:docMk/>
          <pc:sldMk cId="3723154630" sldId="2147481129"/>
        </pc:sldMkLst>
      </pc:sldChg>
      <pc:sldChg chg="mod modShow">
        <pc:chgData name="Shefali Oza" userId="b6d86925-c367-4057-9a73-a9633078c5cb" providerId="ADAL" clId="{320A2BF7-58D1-264F-882F-F75CF9B61C35}" dt="2024-08-18T00:31:06.218" v="3010" actId="729"/>
        <pc:sldMkLst>
          <pc:docMk/>
          <pc:sldMk cId="2279079723" sldId="2147481130"/>
        </pc:sldMkLst>
      </pc:sldChg>
      <pc:sldChg chg="mod modShow">
        <pc:chgData name="Shefali Oza" userId="b6d86925-c367-4057-9a73-a9633078c5cb" providerId="ADAL" clId="{320A2BF7-58D1-264F-882F-F75CF9B61C35}" dt="2024-08-18T00:31:06.218" v="3010" actId="729"/>
        <pc:sldMkLst>
          <pc:docMk/>
          <pc:sldMk cId="1192941222" sldId="2147481131"/>
        </pc:sldMkLst>
      </pc:sldChg>
      <pc:sldChg chg="mod modShow">
        <pc:chgData name="Shefali Oza" userId="b6d86925-c367-4057-9a73-a9633078c5cb" providerId="ADAL" clId="{320A2BF7-58D1-264F-882F-F75CF9B61C35}" dt="2024-08-18T00:31:06.218" v="3010" actId="729"/>
        <pc:sldMkLst>
          <pc:docMk/>
          <pc:sldMk cId="1340157615" sldId="2147481132"/>
        </pc:sldMkLst>
      </pc:sldChg>
      <pc:sldChg chg="delSp mod">
        <pc:chgData name="Shefali Oza" userId="b6d86925-c367-4057-9a73-a9633078c5cb" providerId="ADAL" clId="{320A2BF7-58D1-264F-882F-F75CF9B61C35}" dt="2024-08-14T17:18:13.685" v="25" actId="478"/>
        <pc:sldMkLst>
          <pc:docMk/>
          <pc:sldMk cId="2723294453" sldId="2147481134"/>
        </pc:sldMkLst>
      </pc:sldChg>
      <pc:sldChg chg="delSp mod">
        <pc:chgData name="Shefali Oza" userId="b6d86925-c367-4057-9a73-a9633078c5cb" providerId="ADAL" clId="{320A2BF7-58D1-264F-882F-F75CF9B61C35}" dt="2024-08-14T17:18:11.312" v="24" actId="478"/>
        <pc:sldMkLst>
          <pc:docMk/>
          <pc:sldMk cId="3886852061" sldId="2147481135"/>
        </pc:sldMkLst>
      </pc:sldChg>
      <pc:sldChg chg="delSp mod">
        <pc:chgData name="Shefali Oza" userId="b6d86925-c367-4057-9a73-a9633078c5cb" providerId="ADAL" clId="{320A2BF7-58D1-264F-882F-F75CF9B61C35}" dt="2024-08-14T18:41:08.081" v="59" actId="478"/>
        <pc:sldMkLst>
          <pc:docMk/>
          <pc:sldMk cId="3304547413" sldId="2147481136"/>
        </pc:sldMkLst>
      </pc:sldChg>
      <pc:sldChg chg="delSp mod">
        <pc:chgData name="Shefali Oza" userId="b6d86925-c367-4057-9a73-a9633078c5cb" providerId="ADAL" clId="{320A2BF7-58D1-264F-882F-F75CF9B61C35}" dt="2024-08-14T17:46:32.111" v="47" actId="478"/>
        <pc:sldMkLst>
          <pc:docMk/>
          <pc:sldMk cId="1190030974" sldId="2147481137"/>
        </pc:sldMkLst>
      </pc:sldChg>
      <pc:sldChg chg="modSp mod">
        <pc:chgData name="Shefali Oza" userId="b6d86925-c367-4057-9a73-a9633078c5cb" providerId="ADAL" clId="{320A2BF7-58D1-264F-882F-F75CF9B61C35}" dt="2024-08-14T18:42:06.602" v="97" actId="20577"/>
        <pc:sldMkLst>
          <pc:docMk/>
          <pc:sldMk cId="3936016213" sldId="2147481138"/>
        </pc:sldMkLst>
      </pc:sldChg>
      <pc:sldChg chg="delSp mod">
        <pc:chgData name="Shefali Oza" userId="b6d86925-c367-4057-9a73-a9633078c5cb" providerId="ADAL" clId="{320A2BF7-58D1-264F-882F-F75CF9B61C35}" dt="2024-08-14T17:46:34.290" v="48" actId="478"/>
        <pc:sldMkLst>
          <pc:docMk/>
          <pc:sldMk cId="3067197888" sldId="2147481139"/>
        </pc:sldMkLst>
      </pc:sldChg>
      <pc:sldChg chg="del mod modShow">
        <pc:chgData name="Shefali Oza" userId="b6d86925-c367-4057-9a73-a9633078c5cb" providerId="ADAL" clId="{320A2BF7-58D1-264F-882F-F75CF9B61C35}" dt="2024-08-18T00:38:45.454" v="3013" actId="2696"/>
        <pc:sldMkLst>
          <pc:docMk/>
          <pc:sldMk cId="1258102993" sldId="2147481140"/>
        </pc:sldMkLst>
      </pc:sldChg>
      <pc:sldChg chg="delSp mod">
        <pc:chgData name="Shefali Oza" userId="b6d86925-c367-4057-9a73-a9633078c5cb" providerId="ADAL" clId="{320A2BF7-58D1-264F-882F-F75CF9B61C35}" dt="2024-08-14T19:14:26.473" v="1271" actId="478"/>
        <pc:sldMkLst>
          <pc:docMk/>
          <pc:sldMk cId="4144986708" sldId="2147481163"/>
        </pc:sldMkLst>
      </pc:sldChg>
      <pc:sldChg chg="mod modShow">
        <pc:chgData name="Shefali Oza" userId="b6d86925-c367-4057-9a73-a9633078c5cb" providerId="ADAL" clId="{320A2BF7-58D1-264F-882F-F75CF9B61C35}" dt="2024-08-20T00:06:07.995" v="5605" actId="729"/>
        <pc:sldMkLst>
          <pc:docMk/>
          <pc:sldMk cId="279992545" sldId="2147481166"/>
        </pc:sldMkLst>
      </pc:sldChg>
      <pc:sldChg chg="mod modShow">
        <pc:chgData name="Shefali Oza" userId="b6d86925-c367-4057-9a73-a9633078c5cb" providerId="ADAL" clId="{320A2BF7-58D1-264F-882F-F75CF9B61C35}" dt="2024-08-20T00:06:21.661" v="5606" actId="729"/>
        <pc:sldMkLst>
          <pc:docMk/>
          <pc:sldMk cId="3573020367" sldId="2147481167"/>
        </pc:sldMkLst>
      </pc:sldChg>
      <pc:sldChg chg="mod modShow">
        <pc:chgData name="Shefali Oza" userId="b6d86925-c367-4057-9a73-a9633078c5cb" providerId="ADAL" clId="{320A2BF7-58D1-264F-882F-F75CF9B61C35}" dt="2024-08-20T05:05:52.914" v="5971" actId="729"/>
        <pc:sldMkLst>
          <pc:docMk/>
          <pc:sldMk cId="2783749142" sldId="2147481169"/>
        </pc:sldMkLst>
      </pc:sldChg>
      <pc:sldChg chg="mod modShow">
        <pc:chgData name="Shefali Oza" userId="b6d86925-c367-4057-9a73-a9633078c5cb" providerId="ADAL" clId="{320A2BF7-58D1-264F-882F-F75CF9B61C35}" dt="2024-08-20T00:20:14.482" v="5607" actId="729"/>
        <pc:sldMkLst>
          <pc:docMk/>
          <pc:sldMk cId="1420503255" sldId="2147481170"/>
        </pc:sldMkLst>
      </pc:sldChg>
      <pc:sldChg chg="del">
        <pc:chgData name="Shefali Oza" userId="b6d86925-c367-4057-9a73-a9633078c5cb" providerId="ADAL" clId="{320A2BF7-58D1-264F-882F-F75CF9B61C35}" dt="2024-08-14T19:16:06.017" v="1286" actId="2696"/>
        <pc:sldMkLst>
          <pc:docMk/>
          <pc:sldMk cId="203462702" sldId="2147481171"/>
        </pc:sldMkLst>
      </pc:sldChg>
      <pc:sldChg chg="del">
        <pc:chgData name="Shefali Oza" userId="b6d86925-c367-4057-9a73-a9633078c5cb" providerId="ADAL" clId="{320A2BF7-58D1-264F-882F-F75CF9B61C35}" dt="2024-08-14T19:15:30.155" v="1283" actId="2696"/>
        <pc:sldMkLst>
          <pc:docMk/>
          <pc:sldMk cId="1086576437" sldId="2147481172"/>
        </pc:sldMkLst>
      </pc:sldChg>
      <pc:sldChg chg="del">
        <pc:chgData name="Shefali Oza" userId="b6d86925-c367-4057-9a73-a9633078c5cb" providerId="ADAL" clId="{320A2BF7-58D1-264F-882F-F75CF9B61C35}" dt="2024-08-14T19:15:29.604" v="1282" actId="2696"/>
        <pc:sldMkLst>
          <pc:docMk/>
          <pc:sldMk cId="1275793476" sldId="2147481173"/>
        </pc:sldMkLst>
      </pc:sldChg>
      <pc:sldChg chg="del">
        <pc:chgData name="Shefali Oza" userId="b6d86925-c367-4057-9a73-a9633078c5cb" providerId="ADAL" clId="{320A2BF7-58D1-264F-882F-F75CF9B61C35}" dt="2024-08-14T19:15:30.883" v="1284" actId="2696"/>
        <pc:sldMkLst>
          <pc:docMk/>
          <pc:sldMk cId="305180949" sldId="2147481174"/>
        </pc:sldMkLst>
      </pc:sldChg>
      <pc:sldChg chg="delSp add mod">
        <pc:chgData name="Shefali Oza" userId="b6d86925-c367-4057-9a73-a9633078c5cb" providerId="ADAL" clId="{320A2BF7-58D1-264F-882F-F75CF9B61C35}" dt="2024-08-20T06:33:22.772" v="5974" actId="478"/>
        <pc:sldMkLst>
          <pc:docMk/>
          <pc:sldMk cId="106827465" sldId="2147481175"/>
        </pc:sldMkLst>
      </pc:sldChg>
      <pc:sldChg chg="del">
        <pc:chgData name="Shefali Oza" userId="b6d86925-c367-4057-9a73-a9633078c5cb" providerId="ADAL" clId="{320A2BF7-58D1-264F-882F-F75CF9B61C35}" dt="2024-08-14T19:15:57.219" v="1285" actId="2696"/>
        <pc:sldMkLst>
          <pc:docMk/>
          <pc:sldMk cId="2461773044" sldId="2147481175"/>
        </pc:sldMkLst>
      </pc:sldChg>
      <pc:sldChg chg="mod modShow">
        <pc:chgData name="Shefali Oza" userId="b6d86925-c367-4057-9a73-a9633078c5cb" providerId="ADAL" clId="{320A2BF7-58D1-264F-882F-F75CF9B61C35}" dt="2024-08-20T06:33:15.933" v="5973" actId="729"/>
        <pc:sldMkLst>
          <pc:docMk/>
          <pc:sldMk cId="577917407" sldId="2147481176"/>
        </pc:sldMkLst>
      </pc:sldChg>
      <pc:sldChg chg="del">
        <pc:chgData name="Shefali Oza" userId="b6d86925-c367-4057-9a73-a9633078c5cb" providerId="ADAL" clId="{320A2BF7-58D1-264F-882F-F75CF9B61C35}" dt="2024-08-14T17:57:43.792" v="52" actId="2696"/>
        <pc:sldMkLst>
          <pc:docMk/>
          <pc:sldMk cId="1942286777" sldId="2147481177"/>
        </pc:sldMkLst>
      </pc:sldChg>
      <pc:sldChg chg="mod modShow">
        <pc:chgData name="Shefali Oza" userId="b6d86925-c367-4057-9a73-a9633078c5cb" providerId="ADAL" clId="{320A2BF7-58D1-264F-882F-F75CF9B61C35}" dt="2024-08-20T06:37:04.062" v="5977" actId="729"/>
        <pc:sldMkLst>
          <pc:docMk/>
          <pc:sldMk cId="3055387783" sldId="2147481178"/>
        </pc:sldMkLst>
      </pc:sldChg>
      <pc:sldChg chg="del">
        <pc:chgData name="Shefali Oza" userId="b6d86925-c367-4057-9a73-a9633078c5cb" providerId="ADAL" clId="{320A2BF7-58D1-264F-882F-F75CF9B61C35}" dt="2024-08-20T06:36:59.500" v="5976" actId="2696"/>
        <pc:sldMkLst>
          <pc:docMk/>
          <pc:sldMk cId="380427433" sldId="2147481179"/>
        </pc:sldMkLst>
      </pc:sldChg>
      <pc:sldChg chg="del mod modShow">
        <pc:chgData name="Shefali Oza" userId="b6d86925-c367-4057-9a73-a9633078c5cb" providerId="ADAL" clId="{320A2BF7-58D1-264F-882F-F75CF9B61C35}" dt="2024-08-14T19:39:29.699" v="1290" actId="2696"/>
        <pc:sldMkLst>
          <pc:docMk/>
          <pc:sldMk cId="1384487064" sldId="2147481181"/>
        </pc:sldMkLst>
      </pc:sldChg>
      <pc:sldChg chg="del">
        <pc:chgData name="Shefali Oza" userId="b6d86925-c367-4057-9a73-a9633078c5cb" providerId="ADAL" clId="{320A2BF7-58D1-264F-882F-F75CF9B61C35}" dt="2024-08-14T19:47:22.547" v="2438" actId="2696"/>
        <pc:sldMkLst>
          <pc:docMk/>
          <pc:sldMk cId="1904182314" sldId="2147481182"/>
        </pc:sldMkLst>
      </pc:sldChg>
      <pc:sldChg chg="modSp mod modCm">
        <pc:chgData name="Shefali Oza" userId="b6d86925-c367-4057-9a73-a9633078c5cb" providerId="ADAL" clId="{320A2BF7-58D1-264F-882F-F75CF9B61C35}" dt="2024-08-14T19:03:54.063" v="1108" actId="20577"/>
        <pc:sldMkLst>
          <pc:docMk/>
          <pc:sldMk cId="1484991888" sldId="2147481185"/>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320A2BF7-58D1-264F-882F-F75CF9B61C35}" dt="2024-08-14T19:03:54.063" v="1108" actId="20577"/>
              <pc2:cmMkLst xmlns:pc2="http://schemas.microsoft.com/office/powerpoint/2019/9/main/command">
                <pc:docMk/>
                <pc:sldMk cId="1484991888" sldId="2147481185"/>
                <pc2:cmMk id="{768AB860-3FFA-D049-B302-8DB6F805C69A}"/>
              </pc2:cmMkLst>
            </pc226:cmChg>
            <pc226:cmChg xmlns:pc226="http://schemas.microsoft.com/office/powerpoint/2022/06/main/command" chg="mod">
              <pc226:chgData name="Shefali Oza" userId="b6d86925-c367-4057-9a73-a9633078c5cb" providerId="ADAL" clId="{320A2BF7-58D1-264F-882F-F75CF9B61C35}" dt="2024-08-14T19:03:34.881" v="1104" actId="20577"/>
              <pc2:cmMkLst xmlns:pc2="http://schemas.microsoft.com/office/powerpoint/2019/9/main/command">
                <pc:docMk/>
                <pc:sldMk cId="1484991888" sldId="2147481185"/>
                <pc2:cmMk id="{7323D0DB-13BF-D84F-986E-A11FB0F48E5B}"/>
              </pc2:cmMkLst>
            </pc226:cmChg>
          </p:ext>
        </pc:extLst>
      </pc:sldChg>
      <pc:sldChg chg="addSp modSp del mod">
        <pc:chgData name="Shefali Oza" userId="b6d86925-c367-4057-9a73-a9633078c5cb" providerId="ADAL" clId="{320A2BF7-58D1-264F-882F-F75CF9B61C35}" dt="2024-08-20T07:32:42.386" v="6466" actId="2696"/>
        <pc:sldMkLst>
          <pc:docMk/>
          <pc:sldMk cId="926866068" sldId="2147481187"/>
        </pc:sldMkLst>
      </pc:sldChg>
      <pc:sldChg chg="modSp mod">
        <pc:chgData name="Shefali Oza" userId="b6d86925-c367-4057-9a73-a9633078c5cb" providerId="ADAL" clId="{320A2BF7-58D1-264F-882F-F75CF9B61C35}" dt="2024-08-14T19:45:44.877" v="2300" actId="20577"/>
        <pc:sldMkLst>
          <pc:docMk/>
          <pc:sldMk cId="3194936581" sldId="2147481188"/>
        </pc:sldMkLst>
      </pc:sldChg>
      <pc:sldChg chg="addSp delSp modSp mod">
        <pc:chgData name="Shefali Oza" userId="b6d86925-c367-4057-9a73-a9633078c5cb" providerId="ADAL" clId="{320A2BF7-58D1-264F-882F-F75CF9B61C35}" dt="2024-08-20T07:54:36.148" v="6527" actId="113"/>
        <pc:sldMkLst>
          <pc:docMk/>
          <pc:sldMk cId="1219320983" sldId="2147481189"/>
        </pc:sldMkLst>
      </pc:sldChg>
      <pc:sldChg chg="modSp mod">
        <pc:chgData name="Shefali Oza" userId="b6d86925-c367-4057-9a73-a9633078c5cb" providerId="ADAL" clId="{320A2BF7-58D1-264F-882F-F75CF9B61C35}" dt="2024-08-18T04:06:10.794" v="5219" actId="20577"/>
        <pc:sldMkLst>
          <pc:docMk/>
          <pc:sldMk cId="1160771604" sldId="2147481190"/>
        </pc:sldMkLst>
      </pc:sldChg>
      <pc:sldChg chg="modSp mod">
        <pc:chgData name="Shefali Oza" userId="b6d86925-c367-4057-9a73-a9633078c5cb" providerId="ADAL" clId="{320A2BF7-58D1-264F-882F-F75CF9B61C35}" dt="2024-08-14T18:40:35.917" v="58" actId="27636"/>
        <pc:sldMkLst>
          <pc:docMk/>
          <pc:sldMk cId="1093026212" sldId="2147481193"/>
        </pc:sldMkLst>
      </pc:sldChg>
      <pc:sldChg chg="addSp delSp modSp add mod modAnim modNotesTx">
        <pc:chgData name="Shefali Oza" userId="b6d86925-c367-4057-9a73-a9633078c5cb" providerId="ADAL" clId="{320A2BF7-58D1-264F-882F-F75CF9B61C35}" dt="2024-08-14T18:53:39.859" v="503" actId="20577"/>
        <pc:sldMkLst>
          <pc:docMk/>
          <pc:sldMk cId="2870305030" sldId="2147481194"/>
        </pc:sldMkLst>
      </pc:sldChg>
      <pc:sldChg chg="modSp add del mod">
        <pc:chgData name="Shefali Oza" userId="b6d86925-c367-4057-9a73-a9633078c5cb" providerId="ADAL" clId="{320A2BF7-58D1-264F-882F-F75CF9B61C35}" dt="2024-08-14T18:50:16.406" v="102" actId="2696"/>
        <pc:sldMkLst>
          <pc:docMk/>
          <pc:sldMk cId="3632031741" sldId="2147481194"/>
        </pc:sldMkLst>
      </pc:sldChg>
      <pc:sldChg chg="addSp delSp modSp add mod modNotesTx">
        <pc:chgData name="Shefali Oza" userId="b6d86925-c367-4057-9a73-a9633078c5cb" providerId="ADAL" clId="{320A2BF7-58D1-264F-882F-F75CF9B61C35}" dt="2024-08-16T08:49:06.198" v="2977" actId="478"/>
        <pc:sldMkLst>
          <pc:docMk/>
          <pc:sldMk cId="3211015914" sldId="2147481195"/>
        </pc:sldMkLst>
      </pc:sldChg>
      <pc:sldChg chg="add">
        <pc:chgData name="Shefali Oza" userId="b6d86925-c367-4057-9a73-a9633078c5cb" providerId="ADAL" clId="{320A2BF7-58D1-264F-882F-F75CF9B61C35}" dt="2024-08-14T19:02:06.723" v="1086"/>
        <pc:sldMkLst>
          <pc:docMk/>
          <pc:sldMk cId="3286916522" sldId="2147481196"/>
        </pc:sldMkLst>
      </pc:sldChg>
      <pc:sldChg chg="modSp add mod">
        <pc:chgData name="Shefali Oza" userId="b6d86925-c367-4057-9a73-a9633078c5cb" providerId="ADAL" clId="{320A2BF7-58D1-264F-882F-F75CF9B61C35}" dt="2024-08-14T19:09:09.588" v="1193" actId="20577"/>
        <pc:sldMkLst>
          <pc:docMk/>
          <pc:sldMk cId="3886605166" sldId="2147481197"/>
        </pc:sldMkLst>
      </pc:sldChg>
      <pc:sldChg chg="modSp add mod">
        <pc:chgData name="Shefali Oza" userId="b6d86925-c367-4057-9a73-a9633078c5cb" providerId="ADAL" clId="{320A2BF7-58D1-264F-882F-F75CF9B61C35}" dt="2024-08-14T19:08:58.398" v="1145" actId="20577"/>
        <pc:sldMkLst>
          <pc:docMk/>
          <pc:sldMk cId="228151177" sldId="2147481198"/>
        </pc:sldMkLst>
      </pc:sldChg>
      <pc:sldChg chg="add">
        <pc:chgData name="Shefali Oza" userId="b6d86925-c367-4057-9a73-a9633078c5cb" providerId="ADAL" clId="{320A2BF7-58D1-264F-882F-F75CF9B61C35}" dt="2024-08-14T19:16:37.843" v="1288"/>
        <pc:sldMkLst>
          <pc:docMk/>
          <pc:sldMk cId="252027581" sldId="2147481199"/>
        </pc:sldMkLst>
      </pc:sldChg>
      <pc:sldChg chg="modSp add mod">
        <pc:chgData name="Shefali Oza" userId="b6d86925-c367-4057-9a73-a9633078c5cb" providerId="ADAL" clId="{320A2BF7-58D1-264F-882F-F75CF9B61C35}" dt="2024-08-14T19:43:21.277" v="1935" actId="20577"/>
        <pc:sldMkLst>
          <pc:docMk/>
          <pc:sldMk cId="396830954" sldId="2147481200"/>
        </pc:sldMkLst>
      </pc:sldChg>
      <pc:sldChg chg="add del">
        <pc:chgData name="Shefali Oza" userId="b6d86925-c367-4057-9a73-a9633078c5cb" providerId="ADAL" clId="{320A2BF7-58D1-264F-882F-F75CF9B61C35}" dt="2024-08-14T19:43:29.831" v="1936" actId="2696"/>
        <pc:sldMkLst>
          <pc:docMk/>
          <pc:sldMk cId="1041341935" sldId="2147481201"/>
        </pc:sldMkLst>
      </pc:sldChg>
      <pc:sldChg chg="addSp modSp add del">
        <pc:chgData name="Shefali Oza" userId="b6d86925-c367-4057-9a73-a9633078c5cb" providerId="ADAL" clId="{320A2BF7-58D1-264F-882F-F75CF9B61C35}" dt="2024-08-20T07:32:54.753" v="6467" actId="2696"/>
        <pc:sldMkLst>
          <pc:docMk/>
          <pc:sldMk cId="2200156019" sldId="2147481201"/>
        </pc:sldMkLst>
      </pc:sldChg>
      <pc:sldChg chg="delSp modSp add del mod">
        <pc:chgData name="Shefali Oza" userId="b6d86925-c367-4057-9a73-a9633078c5cb" providerId="ADAL" clId="{320A2BF7-58D1-264F-882F-F75CF9B61C35}" dt="2024-08-20T07:20:27.696" v="6361" actId="2696"/>
        <pc:sldMkLst>
          <pc:docMk/>
          <pc:sldMk cId="3138178426" sldId="2147481202"/>
        </pc:sldMkLst>
      </pc:sldChg>
      <pc:sldChg chg="add del">
        <pc:chgData name="Shefali Oza" userId="b6d86925-c367-4057-9a73-a9633078c5cb" providerId="ADAL" clId="{320A2BF7-58D1-264F-882F-F75CF9B61C35}" dt="2024-08-14T21:15:28.750" v="2473" actId="2696"/>
        <pc:sldMkLst>
          <pc:docMk/>
          <pc:sldMk cId="879813930" sldId="2147481203"/>
        </pc:sldMkLst>
      </pc:sldChg>
      <pc:sldChg chg="modSp add modAnim modNotesTx">
        <pc:chgData name="Shefali Oza" userId="b6d86925-c367-4057-9a73-a9633078c5cb" providerId="ADAL" clId="{320A2BF7-58D1-264F-882F-F75CF9B61C35}" dt="2024-08-18T00:14:49.863" v="2986" actId="20577"/>
        <pc:sldMkLst>
          <pc:docMk/>
          <pc:sldMk cId="3507705027" sldId="2147481203"/>
        </pc:sldMkLst>
      </pc:sldChg>
      <pc:sldChg chg="add del">
        <pc:chgData name="Shefali Oza" userId="b6d86925-c367-4057-9a73-a9633078c5cb" providerId="ADAL" clId="{320A2BF7-58D1-264F-882F-F75CF9B61C35}" dt="2024-08-18T00:18:43.787" v="2991"/>
        <pc:sldMkLst>
          <pc:docMk/>
          <pc:sldMk cId="743761453" sldId="2147481206"/>
        </pc:sldMkLst>
      </pc:sldChg>
      <pc:sldChg chg="add modAnim">
        <pc:chgData name="Shefali Oza" userId="b6d86925-c367-4057-9a73-a9633078c5cb" providerId="ADAL" clId="{320A2BF7-58D1-264F-882F-F75CF9B61C35}" dt="2024-08-18T20:57:57.239" v="5372"/>
        <pc:sldMkLst>
          <pc:docMk/>
          <pc:sldMk cId="1287638631" sldId="2147481206"/>
        </pc:sldMkLst>
      </pc:sldChg>
      <pc:sldChg chg="add">
        <pc:chgData name="Shefali Oza" userId="b6d86925-c367-4057-9a73-a9633078c5cb" providerId="ADAL" clId="{320A2BF7-58D1-264F-882F-F75CF9B61C35}" dt="2024-08-18T00:38:38.477" v="3012"/>
        <pc:sldMkLst>
          <pc:docMk/>
          <pc:sldMk cId="3575117920" sldId="2147481207"/>
        </pc:sldMkLst>
      </pc:sldChg>
      <pc:sldChg chg="addSp modSp add mod">
        <pc:chgData name="Shefali Oza" userId="b6d86925-c367-4057-9a73-a9633078c5cb" providerId="ADAL" clId="{320A2BF7-58D1-264F-882F-F75CF9B61C35}" dt="2024-08-18T01:14:20.857" v="4224" actId="1076"/>
        <pc:sldMkLst>
          <pc:docMk/>
          <pc:sldMk cId="1631184858" sldId="2147481208"/>
        </pc:sldMkLst>
      </pc:sldChg>
      <pc:sldChg chg="add del modNotesTx">
        <pc:chgData name="Shefali Oza" userId="b6d86925-c367-4057-9a73-a9633078c5cb" providerId="ADAL" clId="{320A2BF7-58D1-264F-882F-F75CF9B61C35}" dt="2024-08-18T01:26:41.851" v="4253" actId="20577"/>
        <pc:sldMkLst>
          <pc:docMk/>
          <pc:sldMk cId="2835397192" sldId="2147481209"/>
        </pc:sldMkLst>
      </pc:sldChg>
      <pc:sldChg chg="add del modNotesTx">
        <pc:chgData name="Shefali Oza" userId="b6d86925-c367-4057-9a73-a9633078c5cb" providerId="ADAL" clId="{320A2BF7-58D1-264F-882F-F75CF9B61C35}" dt="2024-08-18T01:26:56.806" v="4258" actId="20577"/>
        <pc:sldMkLst>
          <pc:docMk/>
          <pc:sldMk cId="1374576686" sldId="2147481210"/>
        </pc:sldMkLst>
      </pc:sldChg>
      <pc:sldChg chg="add del modNotesTx">
        <pc:chgData name="Shefali Oza" userId="b6d86925-c367-4057-9a73-a9633078c5cb" providerId="ADAL" clId="{320A2BF7-58D1-264F-882F-F75CF9B61C35}" dt="2024-08-18T01:27:13.297" v="4270" actId="6549"/>
        <pc:sldMkLst>
          <pc:docMk/>
          <pc:sldMk cId="2191310474" sldId="2147481211"/>
        </pc:sldMkLst>
      </pc:sldChg>
      <pc:sldChg chg="add del modNotesTx">
        <pc:chgData name="Shefali Oza" userId="b6d86925-c367-4057-9a73-a9633078c5cb" providerId="ADAL" clId="{320A2BF7-58D1-264F-882F-F75CF9B61C35}" dt="2024-08-18T01:27:30.342" v="4274" actId="20577"/>
        <pc:sldMkLst>
          <pc:docMk/>
          <pc:sldMk cId="2192670877" sldId="2147481212"/>
        </pc:sldMkLst>
      </pc:sldChg>
      <pc:sldChg chg="add del modNotesTx">
        <pc:chgData name="Shefali Oza" userId="b6d86925-c367-4057-9a73-a9633078c5cb" providerId="ADAL" clId="{320A2BF7-58D1-264F-882F-F75CF9B61C35}" dt="2024-08-18T01:27:36.951" v="4278" actId="20577"/>
        <pc:sldMkLst>
          <pc:docMk/>
          <pc:sldMk cId="569492956" sldId="2147481213"/>
        </pc:sldMkLst>
      </pc:sldChg>
      <pc:sldChg chg="add del modNotesTx">
        <pc:chgData name="Shefali Oza" userId="b6d86925-c367-4057-9a73-a9633078c5cb" providerId="ADAL" clId="{320A2BF7-58D1-264F-882F-F75CF9B61C35}" dt="2024-08-18T01:27:45.989" v="4282" actId="20577"/>
        <pc:sldMkLst>
          <pc:docMk/>
          <pc:sldMk cId="3938907935" sldId="2147481214"/>
        </pc:sldMkLst>
      </pc:sldChg>
      <pc:sldChg chg="delSp modSp add mod modNotesTx">
        <pc:chgData name="Shefali Oza" userId="b6d86925-c367-4057-9a73-a9633078c5cb" providerId="ADAL" clId="{320A2BF7-58D1-264F-882F-F75CF9B61C35}" dt="2024-08-18T01:36:42.061" v="4851"/>
        <pc:sldMkLst>
          <pc:docMk/>
          <pc:sldMk cId="72413442" sldId="2147481215"/>
        </pc:sldMkLst>
      </pc:sldChg>
      <pc:sldChg chg="addSp delSp modSp add mod modAnim">
        <pc:chgData name="Shefali Oza" userId="b6d86925-c367-4057-9a73-a9633078c5cb" providerId="ADAL" clId="{320A2BF7-58D1-264F-882F-F75CF9B61C35}" dt="2024-08-20T00:02:02.290" v="5596"/>
        <pc:sldMkLst>
          <pc:docMk/>
          <pc:sldMk cId="2462659167" sldId="2147481216"/>
        </pc:sldMkLst>
      </pc:sldChg>
      <pc:sldChg chg="add del">
        <pc:chgData name="Shefali Oza" userId="b6d86925-c367-4057-9a73-a9633078c5cb" providerId="ADAL" clId="{320A2BF7-58D1-264F-882F-F75CF9B61C35}" dt="2024-08-20T05:05:36.148" v="5965" actId="2696"/>
        <pc:sldMkLst>
          <pc:docMk/>
          <pc:sldMk cId="3738760177" sldId="2147481217"/>
        </pc:sldMkLst>
      </pc:sldChg>
      <pc:sldChg chg="del">
        <pc:chgData name="Shefali Oza" userId="b6d86925-c367-4057-9a73-a9633078c5cb" providerId="ADAL" clId="{320A2BF7-58D1-264F-882F-F75CF9B61C35}" dt="2024-08-19T23:58:10.212" v="5497" actId="2696"/>
        <pc:sldMkLst>
          <pc:docMk/>
          <pc:sldMk cId="2403598002" sldId="2147481222"/>
        </pc:sldMkLst>
      </pc:sldChg>
      <pc:sldChg chg="add del">
        <pc:chgData name="Shefali Oza" userId="b6d86925-c367-4057-9a73-a9633078c5cb" providerId="ADAL" clId="{320A2BF7-58D1-264F-882F-F75CF9B61C35}" dt="2024-08-19T23:58:04.911" v="5496"/>
        <pc:sldMkLst>
          <pc:docMk/>
          <pc:sldMk cId="3374723394" sldId="2147481244"/>
        </pc:sldMkLst>
      </pc:sldChg>
      <pc:sldChg chg="add del">
        <pc:chgData name="Shefali Oza" userId="b6d86925-c367-4057-9a73-a9633078c5cb" providerId="ADAL" clId="{320A2BF7-58D1-264F-882F-F75CF9B61C35}" dt="2024-08-20T00:02:15.943" v="5597" actId="2696"/>
        <pc:sldMkLst>
          <pc:docMk/>
          <pc:sldMk cId="213102124" sldId="2147481245"/>
        </pc:sldMkLst>
      </pc:sldChg>
      <pc:sldChg chg="modSp add mod modShow">
        <pc:chgData name="Shefali Oza" userId="b6d86925-c367-4057-9a73-a9633078c5cb" providerId="ADAL" clId="{320A2BF7-58D1-264F-882F-F75CF9B61C35}" dt="2024-08-20T05:05:57.271" v="5972" actId="729"/>
        <pc:sldMkLst>
          <pc:docMk/>
          <pc:sldMk cId="2961168518" sldId="2147481245"/>
        </pc:sldMkLst>
      </pc:sldChg>
      <pc:sldChg chg="modSp add mod">
        <pc:chgData name="Shefali Oza" userId="b6d86925-c367-4057-9a73-a9633078c5cb" providerId="ADAL" clId="{320A2BF7-58D1-264F-882F-F75CF9B61C35}" dt="2024-08-20T06:38:49.592" v="6339" actId="14100"/>
        <pc:sldMkLst>
          <pc:docMk/>
          <pc:sldMk cId="3134948819" sldId="2147481246"/>
        </pc:sldMkLst>
      </pc:sldChg>
      <pc:sldChg chg="addSp delSp modSp add del mod">
        <pc:chgData name="Shefali Oza" userId="b6d86925-c367-4057-9a73-a9633078c5cb" providerId="ADAL" clId="{320A2BF7-58D1-264F-882F-F75CF9B61C35}" dt="2024-08-20T07:20:29.093" v="6362" actId="2696"/>
        <pc:sldMkLst>
          <pc:docMk/>
          <pc:sldMk cId="1665290591" sldId="2147481249"/>
        </pc:sldMkLst>
      </pc:sldChg>
      <pc:sldChg chg="addSp delSp modSp add mod">
        <pc:chgData name="Shefali Oza" userId="b6d86925-c367-4057-9a73-a9633078c5cb" providerId="ADAL" clId="{320A2BF7-58D1-264F-882F-F75CF9B61C35}" dt="2024-08-20T07:32:27.809" v="6465" actId="1076"/>
        <pc:sldMkLst>
          <pc:docMk/>
          <pc:sldMk cId="717473334" sldId="21474812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5/27/25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s://717alliance.org/%23subscribe"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este slide deck faz parte de um Pacote de Treinamento de Orientação do 7-1-7, que é um arquivo zip com um arquivo leia-me e pastas para apresentações (ou seja, este slide deck), atividades que estão incluídas neste slide deck, uma agenda de exemplo que pode ser fornecida aos participantes e uma agenda de exemplo detalhada que pode ser usada pelos anfitriões/moderadores.  Por favor, revise as agendas e os slides/atividades correspondentes de acordo com seu contexto e necessidades.  </a:t>
            </a:r>
          </a:p>
          <a:p>
            <a:endParaRPr lang="en-US">
              <a:latin typeface="Arial"/>
              <a:cs typeface="Arial"/>
            </a:endParaRPr>
          </a:p>
          <a:p>
            <a:r>
              <a:rPr lang="pt-BR">
                <a:latin typeface="Arial"/>
                <a:cs typeface="Arial"/>
              </a:rPr>
              <a:t>Este slide deck contém um exemplo de treinamento de orientação de 8 horas do 7-1-7. O slide deck é separado em seções que correspondem ao arquivo Excel de agenda de treinamento de orientação de amostra associado.  As principais seções do 7-1-7 neste slide deck incluem: </a:t>
            </a:r>
          </a:p>
          <a:p>
            <a:r>
              <a:rPr lang="pt-BR">
                <a:latin typeface="Arial"/>
                <a:cs typeface="Arial"/>
              </a:rPr>
              <a:t>1. Boas-vindas, objetivos de aprendizagem e quebra-gelo</a:t>
            </a:r>
            <a:br>
              <a:rPr lang="pt-BR">
                <a:latin typeface="Arial"/>
                <a:cs typeface="Arial"/>
              </a:rPr>
            </a:br>
            <a:r>
              <a:rPr lang="pt-BR">
                <a:latin typeface="Arial"/>
                <a:cs typeface="Arial"/>
              </a:rPr>
              <a:t>2. Introdução ao 7-1-7</a:t>
            </a:r>
          </a:p>
          <a:p>
            <a:r>
              <a:rPr lang="pt-BR">
                <a:latin typeface="Arial"/>
                <a:cs typeface="Arial"/>
              </a:rPr>
              <a:t>3. Slides de atividades de mesa do 7-1-7</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4. Como o 7-1-7 cria mudanças</a:t>
            </a:r>
          </a:p>
          <a:p>
            <a:r>
              <a:rPr lang="pt-BR">
                <a:latin typeface="Arial"/>
                <a:cs typeface="Arial"/>
              </a:rPr>
              <a:t>5. Atividade de princípios fundamentais do 7-1-7</a:t>
            </a:r>
          </a:p>
          <a:p>
            <a:r>
              <a:rPr lang="pt-BR">
                <a:latin typeface="Arial"/>
                <a:cs typeface="Arial"/>
              </a:rPr>
              <a:t>6. Aplicação do 7-1-7 a surtos de doenças únicas e múltiplas</a:t>
            </a:r>
          </a:p>
          <a:p>
            <a:r>
              <a:rPr lang="pt-BR">
                <a:latin typeface="Arial"/>
                <a:cs typeface="Arial"/>
              </a:rPr>
              <a:t>7. Sessões de discussão</a:t>
            </a:r>
          </a:p>
          <a:p>
            <a:r>
              <a:rPr lang="pt-BR">
                <a:latin typeface="Arial"/>
                <a:cs typeface="Arial"/>
              </a:rPr>
              <a:t>8. Estacionamento / Sessões de perguntas e respostas</a:t>
            </a:r>
          </a:p>
          <a:p>
            <a:r>
              <a:rPr lang="pt-BR">
                <a:latin typeface="Arial"/>
                <a:cs typeface="Arial"/>
              </a:rPr>
              <a:t>7. Introdução à 7-1-7 Alliance</a:t>
            </a:r>
          </a:p>
          <a:p>
            <a:endParaRPr lang="en-US">
              <a:latin typeface="Arial"/>
              <a:cs typeface="Arial"/>
            </a:endParaRPr>
          </a:p>
          <a:p>
            <a:r>
              <a:rPr lang="pt-BR">
                <a:latin typeface="Arial"/>
                <a:cs typeface="Arial"/>
              </a:rPr>
              <a:t>Intervalos (almoço + dois coffee breaks) e quebra-gelo também estão incluídos.  </a:t>
            </a:r>
          </a:p>
          <a:p>
            <a:endParaRPr lang="en-US">
              <a:latin typeface="Arial"/>
              <a:cs typeface="Arial"/>
            </a:endParaRPr>
          </a:p>
          <a:p>
            <a:r>
              <a:rPr lang="pt-BR">
                <a:latin typeface="Arial"/>
                <a:cs typeface="Arial"/>
              </a:rPr>
              <a:t>Em cada slide, há notas incluídas que podem ser lidas para o público, com comentários para o moderador/apresentador escritos como “[nota para o moderador: xxx]”.  </a:t>
            </a:r>
          </a:p>
          <a:p>
            <a:endParaRPr lang="en-US">
              <a:latin typeface="Arial"/>
              <a:cs typeface="Arial"/>
            </a:endParaRPr>
          </a:p>
          <a:p>
            <a:endParaRPr lang="en-US">
              <a:latin typeface="Arial"/>
              <a:cs typeface="Arial"/>
            </a:endParaRPr>
          </a:p>
          <a:p>
            <a:endParaRPr lang="en-US">
              <a:latin typeface="Arial"/>
              <a:cs typeface="Arial"/>
            </a:endParaRPr>
          </a:p>
          <a:p>
            <a:r>
              <a:rPr lang="pt-BR">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Calibri"/>
                <a:ea typeface="Calibri"/>
                <a:cs typeface="Calibri"/>
              </a:rPr>
              <a:t>Temos um dia movimentado pela frente!  </a:t>
            </a:r>
          </a:p>
          <a:p>
            <a:endParaRPr lang="en-US">
              <a:latin typeface="Calibri"/>
              <a:ea typeface="Calibri"/>
              <a:cs typeface="Calibri"/>
            </a:endParaRPr>
          </a:p>
          <a:p>
            <a:r>
              <a:rPr lang="pt-BR">
                <a:latin typeface="Arial"/>
                <a:cs typeface="Arial"/>
              </a:rPr>
              <a:t>Esta manhã, apresentaremos a vocês a meta 7-1-7 e faremos uma atividade de simulação para praticar os primeiros passos do uso da meta 7-1-7 para um surto.  À tarde, abordaremos os princípios básicos do 7-1-7, daremos uma visão geral de alto nível das maneiras pelas quais o 7-1-7 pode ser usado para surtos únicos e múltiplos, tanto em tempo real quanto retrospectivamente, faremos uma breve atividade sobre o 7-1-7 e surtos no mundo real e teremos bastante tempo para discussões e perguntas e respostas.  </a:t>
            </a:r>
          </a:p>
          <a:p>
            <a:endParaRPr lang="en-US">
              <a:latin typeface="Arial"/>
              <a:cs typeface="Arial"/>
            </a:endParaRPr>
          </a:p>
          <a:p>
            <a:r>
              <a:rPr lang="pt-BR">
                <a:latin typeface="Arial"/>
                <a:cs typeface="Arial"/>
              </a:rPr>
              <a:t>Ao longo das sessões, incorporamos lições de países e jurisdições que adotaram e usaram o 7-1-7 nos últimos anos.  </a:t>
            </a:r>
          </a:p>
          <a:p>
            <a:endParaRPr lang="en-US">
              <a:latin typeface="Calibri"/>
              <a:ea typeface="Calibri"/>
              <a:cs typeface="Calibri"/>
            </a:endParaRPr>
          </a:p>
          <a:p>
            <a:r>
              <a:rPr lang="pt-BR">
                <a:latin typeface="Calibri"/>
                <a:ea typeface="Calibri"/>
                <a:cs typeface="Calibri"/>
              </a:rPr>
              <a:t>Quando este treinamento terminar, esperamos que você seja capaz de:</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1. </a:t>
            </a:r>
            <a:r>
              <a:rPr lang="pt-BR" sz="1200" b="1">
                <a:latin typeface="Arial"/>
                <a:cs typeface="Arial"/>
              </a:rPr>
              <a:t>Compreender a meta 7-1-7, as revisões de ação precoce e a metodologia de melhoria de desempenho </a:t>
            </a:r>
            <a:r>
              <a:rPr lang="pt-BR" sz="1200">
                <a:latin typeface="Arial"/>
                <a:cs typeface="Arial"/>
              </a:rPr>
              <a:t>para detecção, notificação e resposta precoce a surtos</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2. </a:t>
            </a:r>
            <a:r>
              <a:rPr lang="pt-BR" sz="1200">
                <a:latin typeface="Arial"/>
                <a:cs typeface="Arial"/>
              </a:rPr>
              <a:t>Explicar como a abordagem 7-1-7 impulsiona a </a:t>
            </a:r>
            <a:r>
              <a:rPr lang="pt-BR" sz="1200" b="1">
                <a:latin typeface="Arial"/>
                <a:cs typeface="Arial"/>
              </a:rPr>
              <a:t>melhoria do desempenho</a:t>
            </a:r>
            <a:r>
              <a:rPr lang="pt-BR" sz="1200">
                <a:latin typeface="Arial"/>
                <a:cs typeface="Arial"/>
              </a:rPr>
              <a:t> dos sistemas de surtos</a:t>
            </a: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E </a:t>
            </a:r>
          </a:p>
          <a:p>
            <a:pPr marL="342900" indent="-342900">
              <a:lnSpc>
                <a:spcPct val="113999"/>
              </a:lnSpc>
            </a:pPr>
            <a:r>
              <a:rPr lang="pt-BR" sz="1200">
                <a:latin typeface="Arial"/>
                <a:cs typeface="Arial"/>
              </a:rPr>
              <a:t>3. </a:t>
            </a:r>
            <a:r>
              <a:rPr lang="pt-BR" sz="1200" b="1">
                <a:latin typeface="Arial"/>
                <a:cs typeface="Arial"/>
              </a:rPr>
              <a:t>Identificar oportunidades e desafios </a:t>
            </a:r>
            <a:r>
              <a:rPr lang="pt-BR" sz="1200">
                <a:latin typeface="Arial"/>
                <a:cs typeface="Arial"/>
              </a:rPr>
              <a:t>para apoiar a conscientização, adoção e uso do 7-1-7 em seu trabalho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lgn="just"/>
            <a:endParaRPr lang="en-US">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87451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pt-BR">
                <a:latin typeface="Arial"/>
                <a:cs typeface="Arial"/>
              </a:rPr>
              <a:t>[Nota para o moderador: alocamos 40 minutos no total para esta atividade – 5 minutos para explicar este slide e dividir os participantes em grupos e 35 minutos para a atividade. Tente ter grupos de 6 a 8 participantes, se possível. Recomendamos selecionar 3 cenários de surto da pasta "Atividades" associada para que o relatório não demore muito. Se houver mais de 3 grupos, alguns grupos receberão o mesmo cenário (por exemplo, se houver 5 grupos, o cenário 1 será dado a dois grupos; o cenário 2 a dois grupos e o cenário 3 a um grupo). Em plenário, peça para um grupo por cenário de surto apresentar um relatório completo, e grupos adicionais que tenham o mesmo cenário acrescentarem algo diferente do relatório daquele grupo. Ajuste os horários das discussões em grupo e das plenárias com base no número de grupos que você 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gostaríamos de fazer uma breve atividade para ajudar você a começar a pensar em como o 7-1-7 pode ser usado em surtos do mundo real. Esta será uma atividade em grupo de 35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pt-BR">
                <a:latin typeface="Arial"/>
                <a:cs typeface="Arial"/>
              </a:rPr>
              <a:t>Vamos dividir vocês em [diga o número de grupos] grupos agora.  Lembre-se de que não há um facilitador de grupo pré-designado para esta atividade.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para o moderador: distribua as folhas de atividades em papel quando as pessoas estiverem em grupos].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100</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pt-BR"/>
              <a:t>Agora que vocês estão em seus grupos, começaremos a atividade.  </a:t>
            </a:r>
          </a:p>
          <a:p>
            <a:endParaRPr lang="en-US">
              <a:cs typeface="Arial"/>
            </a:endParaRPr>
          </a:p>
          <a:p>
            <a:r>
              <a:rPr lang="pt-BR"/>
              <a:t>Durante os primeiros 10 minutos, vocês lerão o artigo de forma independente.  </a:t>
            </a:r>
          </a:p>
          <a:p>
            <a:endParaRPr lang="en-US">
              <a:cs typeface="Arial"/>
            </a:endParaRPr>
          </a:p>
          <a:p>
            <a:r>
              <a:rPr lang="pt-BR"/>
              <a:t>Depois, vocês discutirão o artigo em seus grupos por 12 a 15 minutos.  Entraremos em contato com todos em cerca de 12 minutos e veremos se vocês precisam de mais alguns minutos.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t>Vocês discutirão as questões escritas aqui. </a:t>
            </a:r>
            <a:r>
              <a:rPr lang="pt-BR">
                <a:latin typeface="Arial"/>
                <a:cs typeface="Arial"/>
              </a:rPr>
              <a:t>Usem sua imaginação e/ou experiência para responder se o artigo não tiver informações suficientes.</a:t>
            </a:r>
          </a:p>
          <a:p>
            <a:endParaRPr lang="en-US">
              <a:cs typeface="Arial"/>
            </a:endParaRPr>
          </a:p>
          <a:p>
            <a:pPr marL="342900" lvl="0" indent="-342900">
              <a:buFont typeface="Courier New" panose="020B0604020202020204" pitchFamily="34" charset="0"/>
              <a:buChar char="o"/>
            </a:pPr>
            <a:r>
              <a:rPr lang="pt-BR" sz="1200">
                <a:latin typeface="Arial"/>
                <a:cs typeface="Arial"/>
              </a:rPr>
              <a:t>O uso do 7-1-7 em </a:t>
            </a:r>
            <a:r>
              <a:rPr lang="pt-BR" sz="1200">
                <a:solidFill>
                  <a:schemeClr val="accent1"/>
                </a:solidFill>
                <a:latin typeface="Arial"/>
                <a:cs typeface="Arial"/>
              </a:rPr>
              <a:t>tempo real</a:t>
            </a:r>
            <a:r>
              <a:rPr lang="pt-BR" sz="1200">
                <a:latin typeface="Arial"/>
                <a:cs typeface="Arial"/>
              </a:rPr>
              <a:t> durante uma Revisão de Ação Precoce poderia ter sido útil para recalibrar a fase inicial desta resposta ao surto?  Por que ou por que não?</a:t>
            </a:r>
          </a:p>
          <a:p>
            <a:pPr marL="342900" lvl="0" indent="-342900">
              <a:buFont typeface="Courier New" panose="020B0604020202020204" pitchFamily="34" charset="0"/>
              <a:buChar char="o"/>
            </a:pPr>
            <a:r>
              <a:rPr lang="pt-BR" sz="1200">
                <a:cs typeface="Arial"/>
              </a:rPr>
              <a:t>Em qual(is) </a:t>
            </a:r>
            <a:r>
              <a:rPr lang="pt-BR" sz="1200">
                <a:solidFill>
                  <a:schemeClr val="accent1"/>
                </a:solidFill>
                <a:cs typeface="Arial"/>
              </a:rPr>
              <a:t>nível(is) governamental(is) </a:t>
            </a:r>
            <a:r>
              <a:rPr lang="pt-BR" sz="1200">
                <a:cs typeface="Arial"/>
              </a:rPr>
              <a:t>o 7-1-7 pode ser útil para ser aplicado a esse surto (por exemplo, nível nacional, subnacional, várias áreas subnacionais) e por quê?  </a:t>
            </a:r>
          </a:p>
          <a:p>
            <a:pPr marL="342900" lvl="0" indent="-342900">
              <a:buFont typeface="Courier New" panose="020B0604020202020204" pitchFamily="34" charset="0"/>
              <a:buChar char="o"/>
            </a:pPr>
            <a:r>
              <a:rPr lang="pt-BR" sz="1200">
                <a:latin typeface="Arial"/>
                <a:cs typeface="Arial"/>
              </a:rPr>
              <a:t>Como os </a:t>
            </a:r>
            <a:r>
              <a:rPr lang="pt-BR" sz="1200">
                <a:solidFill>
                  <a:schemeClr val="accent1"/>
                </a:solidFill>
                <a:latin typeface="Arial"/>
                <a:cs typeface="Arial"/>
              </a:rPr>
              <a:t>achados</a:t>
            </a:r>
            <a:r>
              <a:rPr lang="pt-BR" sz="1200">
                <a:latin typeface="Arial"/>
                <a:cs typeface="Arial"/>
              </a:rPr>
              <a:t> do 7-1-7 desse surto podem ser usados para informar </a:t>
            </a:r>
            <a:r>
              <a:rPr lang="pt-BR" sz="1200">
                <a:solidFill>
                  <a:schemeClr val="accent1"/>
                </a:solidFill>
                <a:latin typeface="Arial"/>
                <a:cs typeface="Arial"/>
              </a:rPr>
              <a:t>ações + planejamento</a:t>
            </a:r>
            <a:r>
              <a:rPr lang="pt-BR" sz="1200">
                <a:latin typeface="Arial"/>
                <a:cs typeface="Arial"/>
              </a:rPr>
              <a:t>?</a:t>
            </a:r>
          </a:p>
          <a:p>
            <a:endParaRPr lang="en-US">
              <a:cs typeface="Arial"/>
            </a:endParaRPr>
          </a:p>
          <a:p>
            <a:r>
              <a:rPr lang="pt-BR"/>
              <a:t>Em seguida, teremos de 2 a 3 minutos para cada grupo apresentar um breve resumo do seu artigo e discussão em plenário.  Portanto, certifiquem-se de selecionar um relator.</a:t>
            </a:r>
          </a:p>
          <a:p>
            <a:endParaRPr lang="en-US">
              <a:cs typeface="Arial"/>
            </a:endParaRPr>
          </a:p>
          <a:p>
            <a:r>
              <a:rPr lang="pt-BR"/>
              <a:t>Divirtam-se!</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pt-BR">
                <a:latin typeface="Arial"/>
                <a:cs typeface="Arial"/>
              </a:rPr>
              <a:t>[Nota para o moderador: priorize responder aqui quaisquer perguntas restantes que foram feitas pelos participantes durante as sessões da manhã e da tarde. Recomendamos consolidar as perguntas do estacionamento caso haja várias semelhantes. Você pode permanecer neste slide enquanto responde verbalmente às perguntas do estacionamento. Após este slide, há dois slides que você pode usar com perguntas frequentes, caso haja poucas ou nenhuma pergunta no estacionamento]. </a:t>
            </a:r>
          </a:p>
          <a:p>
            <a:endParaRPr lang="en-US"/>
          </a:p>
          <a:p>
            <a:r>
              <a:rPr lang="pt-BR">
                <a:latin typeface="Arial"/>
                <a:cs typeface="Arial"/>
              </a:rPr>
              <a:t>Agora, vamos rever algumas das perguntas que vocês postaram no estacionamento ou que ouvimos durante as discussões.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102</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pt-BR" sz="2800" b="0">
                <a:latin typeface="Calibri"/>
                <a:ea typeface="Calibri"/>
                <a:cs typeface="Calibri"/>
              </a:rPr>
              <a:t>[Nota para o moderador: mostre essas perguntas somente se ainda houver tempo depois que as perguntas do estacionamento forem respondidas. Se alguma dessas perguntas for repetida das perguntas do estacionamento, pule-as aqui.]</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2800" b="0">
                <a:latin typeface="Calibri"/>
                <a:ea typeface="Calibri"/>
                <a:cs typeface="Calibri"/>
              </a:rPr>
              <a:t>Vamos analisar algumas perguntas mais comuns que surgiram em workshops anteriores do 7-1-7.  </a:t>
            </a:r>
          </a:p>
          <a:p>
            <a:pPr>
              <a:defRPr/>
            </a:pPr>
            <a:endParaRPr lang="en-US" sz="2800" b="1">
              <a:latin typeface="Calibri"/>
              <a:ea typeface="Calibri"/>
              <a:cs typeface="Calibri"/>
            </a:endParaRPr>
          </a:p>
          <a:p>
            <a:pPr>
              <a:defRPr/>
            </a:pPr>
            <a:r>
              <a:rPr lang="pt-BR" sz="2800" b="0">
                <a:latin typeface="Calibri"/>
                <a:ea typeface="Calibri"/>
                <a:cs typeface="Calibri"/>
              </a:rPr>
              <a:t>[CLIQUE]</a:t>
            </a:r>
          </a:p>
          <a:p>
            <a:pPr>
              <a:defRPr/>
            </a:pPr>
            <a:endParaRPr lang="en-US" sz="2800" b="0">
              <a:latin typeface="Calibri"/>
              <a:ea typeface="Calibri"/>
              <a:cs typeface="Calibri"/>
            </a:endParaRPr>
          </a:p>
          <a:p>
            <a:pPr>
              <a:defRPr/>
            </a:pPr>
            <a:r>
              <a:rPr lang="pt-BR" sz="2800">
                <a:solidFill>
                  <a:schemeClr val="tx1"/>
                </a:solidFill>
                <a:latin typeface="Arial"/>
                <a:cs typeface="Arial"/>
              </a:rPr>
              <a:t>As datas para as ações de resposta precoce são baseadas no início ou na conclusão das ações?</a:t>
            </a:r>
          </a:p>
          <a:p>
            <a:endParaRPr lang="en-US" sz="2800">
              <a:solidFill>
                <a:srgbClr val="29373D"/>
              </a:solidFill>
              <a:latin typeface="InterVariable"/>
            </a:endParaRPr>
          </a:p>
          <a:p>
            <a:r>
              <a:rPr lang="pt-BR" sz="2800">
                <a:solidFill>
                  <a:srgbClr val="29373D"/>
                </a:solidFill>
                <a:latin typeface="InterVariable"/>
              </a:rPr>
              <a:t>[Resposta]:  Várias das ações de resposta precoce do 7-1-7 são definidas pelo início da atividade (por exemplo, “Iniciar contramedidas apropriadas de saúde pública nas comunidades afetadas”).</a:t>
            </a:r>
            <a:r>
              <a:rPr lang="pt-BR" sz="2800" b="0" i="0">
                <a:solidFill>
                  <a:srgbClr val="29373D"/>
                </a:solidFill>
                <a:effectLst/>
                <a:latin typeface="InterVariable"/>
              </a:rPr>
              <a:t> Para estas, a data do marco é baseada em quando a atividade foi iniciada. A ‘data de conclusão da ação de resposta precoce’ é a última data de marco entre as sete ações de resposta precoce. ​</a:t>
            </a:r>
          </a:p>
          <a:p>
            <a:endParaRPr lang="en-US" sz="2800" b="0" i="0">
              <a:solidFill>
                <a:srgbClr val="29373D"/>
              </a:solidFill>
              <a:effectLst/>
              <a:latin typeface="InterVariable"/>
              <a:cs typeface="Arial"/>
            </a:endParaRPr>
          </a:p>
          <a:p>
            <a:r>
              <a:rPr lang="pt-BR" sz="2800" b="0" i="0">
                <a:solidFill>
                  <a:srgbClr val="29373D"/>
                </a:solidFill>
                <a:effectLst/>
                <a:latin typeface="InterVariable"/>
                <a:cs typeface="Arial"/>
              </a:rPr>
              <a:t>[CLIQUE]</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Em seguida, se houver outro caso que teve início antes do caso índice, como podemos calculá-lo?</a:t>
            </a:r>
          </a:p>
          <a:p>
            <a:pPr marL="0" marR="0" indent="0" algn="l" rtl="0" eaLnBrk="1" fontAlgn="auto" latinLnBrk="0" hangingPunct="1"/>
            <a:endParaRPr lang="en-US" sz="2800" b="0" i="0">
              <a:solidFill>
                <a:srgbClr val="29373D"/>
              </a:solidFill>
              <a:effectLst/>
              <a:latin typeface="InterVariable"/>
            </a:endParaRPr>
          </a:p>
          <a:p>
            <a:r>
              <a:rPr lang="pt-BR" sz="2800">
                <a:solidFill>
                  <a:srgbClr val="29373D"/>
                </a:solidFill>
                <a:latin typeface="InterVariable"/>
              </a:rPr>
              <a:t>[Resposta]:  </a:t>
            </a:r>
            <a:r>
              <a:rPr lang="pt-BR" sz="2800" b="0" i="0">
                <a:solidFill>
                  <a:srgbClr val="29373D"/>
                </a:solidFill>
                <a:effectLst/>
                <a:latin typeface="InterVariable"/>
              </a:rPr>
              <a:t>Essa situação ocorre comumente quando um surto está sendo investigado; uma investigação mais aprofundada pode revelar que houve um ou mais casos epidemiologicamente vinculados antes do que foi considerado o caso índice.  Para o 7-1-7, isso significa que a data de surgimento mudaria e, portanto, o tempo de detecção, que é a diferença entre a data de surgimento e a data de detecção, também mudaria.  Recomendamos atualizar as métricas do 7-1-7 e a análise de gargalos associada quando novas informações relevantes forem obtidas, tendo em mente que provavelmente haverá gargalos adicionais importantes relacionados à perda inicial desses casos iniciais.  </a:t>
            </a:r>
          </a:p>
          <a:p>
            <a:endParaRPr lang="en-US" sz="2800" b="0" i="0">
              <a:solidFill>
                <a:srgbClr val="29373D"/>
              </a:solidFill>
              <a:effectLst/>
              <a:latin typeface="InterVariable"/>
            </a:endParaRPr>
          </a:p>
          <a:p>
            <a:r>
              <a:rPr lang="pt-BR" sz="2800" b="0" i="0">
                <a:solidFill>
                  <a:srgbClr val="29373D"/>
                </a:solidFill>
                <a:effectLst/>
                <a:latin typeface="InterVariable"/>
              </a:rPr>
              <a:t>[CLIQUE]</a:t>
            </a:r>
          </a:p>
          <a:p>
            <a:endParaRPr lang="en-US" sz="2800" b="0" i="0">
              <a:solidFill>
                <a:srgbClr val="29373D"/>
              </a:solidFill>
              <a:effectLst/>
              <a:latin typeface="InterVariable"/>
            </a:endParaRPr>
          </a:p>
          <a:p>
            <a:r>
              <a:rPr lang="pt-BR" sz="2800">
                <a:solidFill>
                  <a:schemeClr val="tx1"/>
                </a:solidFill>
                <a:latin typeface="Arial"/>
                <a:cs typeface="Arial"/>
              </a:rPr>
              <a:t>A notificação se refere a casos suspeitos ou confirmados?</a:t>
            </a:r>
          </a:p>
          <a:p>
            <a:endParaRPr lang="en-US" sz="2800" b="0" i="0">
              <a:solidFill>
                <a:schemeClr val="tx1"/>
              </a:solidFill>
              <a:effectLst/>
              <a:latin typeface="Arial"/>
              <a:cs typeface="Arial"/>
            </a:endParaRPr>
          </a:p>
          <a:p>
            <a:r>
              <a:rPr lang="pt-BR" sz="2800">
                <a:solidFill>
                  <a:srgbClr val="29373D"/>
                </a:solidFill>
                <a:latin typeface="InterVariable"/>
              </a:rPr>
              <a:t>[Resposta]:  </a:t>
            </a:r>
            <a:r>
              <a:rPr lang="pt-BR" sz="4000" b="0" i="0">
                <a:solidFill>
                  <a:srgbClr val="29373D"/>
                </a:solidFill>
                <a:effectLst/>
                <a:latin typeface="var( --e-global-typography-text-font-family )"/>
              </a:rPr>
              <a:t>Notificação refere-se a qualquer evento que um país ou outra jurisdição determina ser notificável. As diretrizes existentes devem descrever quais eventos são notificáveis com base, por exemplo, em casos suspeitos, casos confirmados ou eventos além da saúde humana, como grupos de mortes de animais. Orientações claras que definem eventos notificáveis são essenciais para a implementação do 7-1-7. A meta 7-1-7 também pode ser usada para identificar quando as diretrizes não são suficientemente específicas e se beneficiariam de definições de relatórios aprimoradas; isso pode ser discutido nas reuniões das partes interessadas quando os achados do 7-1-7 forem apresentados.</a:t>
            </a:r>
          </a:p>
          <a:p>
            <a:pPr algn="l"/>
            <a:br>
              <a:rPr lang="pt-BR" sz="4000" b="0" i="0">
                <a:effectLst/>
                <a:latin typeface="InterVariable"/>
              </a:rPr>
            </a:br>
            <a:endParaRPr lang="pt-BR"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4000" b="0">
                <a:latin typeface="Calibri"/>
                <a:ea typeface="Calibri"/>
                <a:cs typeface="Calibri"/>
              </a:rPr>
              <a:t>[Nota para o moderador: mostre estas perguntas somente se ainda houver tempo após a sessão. Se alguma dessas perguntas for repetida das perguntas do estacionamento, pule-as aqui.]</a:t>
            </a:r>
          </a:p>
          <a:p>
            <a:endParaRPr lang="en-US" sz="4000">
              <a:solidFill>
                <a:srgbClr val="29373D"/>
              </a:solidFill>
              <a:latin typeface="InterVariable"/>
            </a:endParaRPr>
          </a:p>
          <a:p>
            <a:r>
              <a:rPr lang="pt-BR" sz="4000">
                <a:solidFill>
                  <a:srgbClr val="29373D"/>
                </a:solidFill>
                <a:latin typeface="InterVariable"/>
              </a:rPr>
              <a:t>[CLIQUE]</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4000">
                <a:solidFill>
                  <a:schemeClr val="tx1"/>
                </a:solidFill>
                <a:latin typeface="Arial"/>
                <a:cs typeface="Arial"/>
              </a:rPr>
              <a:t>E se um médico identificar um caso suspeito de uma doença notificável, mas descobrir que o cliente tem uma doença notificável diferente?</a:t>
            </a:r>
          </a:p>
          <a:p>
            <a:endParaRPr lang="en-US" sz="4000">
              <a:solidFill>
                <a:srgbClr val="29373D"/>
              </a:solidFill>
              <a:latin typeface="InterVariable"/>
            </a:endParaRPr>
          </a:p>
          <a:p>
            <a:r>
              <a:rPr lang="pt-BR" sz="4000">
                <a:solidFill>
                  <a:srgbClr val="29373D"/>
                </a:solidFill>
                <a:latin typeface="InterVariable"/>
              </a:rPr>
              <a:t>[Resposta]:  A data em que o médico identificou um caso suspeito que atende à definição para notificação seria a data de detecção.</a:t>
            </a:r>
            <a:r>
              <a:rPr lang="pt-BR" sz="4000" b="0" i="0">
                <a:solidFill>
                  <a:srgbClr val="29373D"/>
                </a:solidFill>
                <a:effectLst/>
                <a:latin typeface="InterVariable"/>
              </a:rPr>
              <a:t> Não importa se a verdadeira etiologia acaba sendo diferente daquela inicialmente suspeitada. Isso inclui qualquer tipo de aglomerado de doenças que atenda às diretrizes de notificação, incluindo aquelas de etiologia desconhecida. </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pt-BR" sz="2800" b="0" i="0">
                <a:solidFill>
                  <a:srgbClr val="29373D"/>
                </a:solidFill>
                <a:effectLst/>
                <a:latin typeface="InterVariable"/>
              </a:rPr>
              <a:t>[CLIQUE]</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pt-BR" sz="2800">
                <a:solidFill>
                  <a:schemeClr val="tx1"/>
                </a:solidFill>
                <a:latin typeface="Arial"/>
                <a:cs typeface="Arial"/>
              </a:rPr>
              <a:t>Por que você aplica a meta 7-1-7 a todas as doenças em vez de ter metas específicas para cada doença?</a:t>
            </a:r>
          </a:p>
          <a:p>
            <a:pPr marL="0" marR="0" indent="0" algn="l" rtl="0" eaLnBrk="1" fontAlgn="auto" latinLnBrk="0" hangingPunct="1"/>
            <a:endParaRPr lang="en-US" sz="2800" b="0" i="0">
              <a:solidFill>
                <a:srgbClr val="29373D"/>
              </a:solidFill>
              <a:effectLst/>
              <a:latin typeface="InterVariable"/>
            </a:endParaRPr>
          </a:p>
          <a:p>
            <a:r>
              <a:rPr lang="pt-BR" sz="4000">
                <a:solidFill>
                  <a:srgbClr val="29373D"/>
                </a:solidFill>
                <a:latin typeface="InterVariable"/>
              </a:rPr>
              <a:t>[Resposta]:  A meta 7-1-7 pode ser aplicada a qualquer evento de surto de doença infecciosa.</a:t>
            </a:r>
            <a:r>
              <a:rPr lang="pt-BR" sz="4000" b="0" i="0">
                <a:solidFill>
                  <a:srgbClr val="29373D"/>
                </a:solidFill>
                <a:effectLst/>
                <a:latin typeface="InterVariable"/>
              </a:rPr>
              <a:t> Embora existam diferenças entre as doenças, o objetivo de selecionar um único alvo para todas as doenças foi simplificar e padronizar a avaliação dos sistemas envolvidos na detecção, notificação e resposta precoce a surtos. Isso ajuda o 7-1-7 a manter o foco em seu objetivo principal de melhorar o desempenho no nível do sistema usando métricas de pontualidade simples e claras para identificar gargalos que atrasam ações apropriadas e a conclusão de ações corretivas para resolvê-los.</a:t>
            </a:r>
          </a:p>
          <a:p>
            <a:pPr algn="l"/>
            <a:endParaRPr lang="en-US" sz="4000" b="0" i="0">
              <a:solidFill>
                <a:srgbClr val="29373D"/>
              </a:solidFill>
              <a:effectLst/>
              <a:latin typeface="InterVariable"/>
            </a:endParaRPr>
          </a:p>
          <a:p>
            <a:pPr algn="l"/>
            <a:r>
              <a:rPr lang="pt-BR" sz="4000" b="0" i="0">
                <a:solidFill>
                  <a:srgbClr val="29373D"/>
                </a:solidFill>
                <a:effectLst/>
                <a:latin typeface="InterVariable"/>
              </a:rPr>
              <a:t>Embora ações rápidas de detecção e resposta sejam mais facilmente realizadas para alguns patógenos do que para outros, uma revisão da pontualidade em várias doenças e o subsequente teste piloto do 7-1-7 em vários países e em muitos tipos de doenças apoiaram a noção de que a meta do 7-1-7 é ambiciosa, mas atingível para a maioria das doenças infecciosas. Para o pequeno número de doenças em que, digamos, a detecção dentro de 7 dias pode ser rara ou impossível, o foco ainda seria encontrar áreas para melhorar a velocidade, já que o 7-1-7 é, antes de tudo, sobre melhoria de desempenho.</a:t>
            </a:r>
          </a:p>
          <a:p>
            <a:pPr algn="l"/>
            <a:endParaRPr lang="en-US" sz="4000" b="0" i="0">
              <a:solidFill>
                <a:srgbClr val="29373D"/>
              </a:solidFill>
              <a:effectLst/>
              <a:latin typeface="InterVariable"/>
            </a:endParaRPr>
          </a:p>
          <a:p>
            <a:pPr algn="l"/>
            <a:r>
              <a:rPr lang="pt-BR" sz="4000" b="0" i="0">
                <a:solidFill>
                  <a:srgbClr val="29373D"/>
                </a:solidFill>
                <a:effectLst/>
                <a:latin typeface="InterVariable"/>
              </a:rPr>
              <a:t>Estratificar dados por tipo de doença é uma maneira simples de adicionar nuances e contexto epidemiológico, se necessário, ao discutir resultados de pontualidade por tipo de doença.</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pt-BR" sz="4000" b="0" i="0">
                <a:effectLst/>
                <a:latin typeface="InterVariable"/>
              </a:rPr>
            </a:br>
            <a:endParaRPr lang="pt-BR" sz="4000" b="0" i="0">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O próximo slide inclui tópicos de discussão em grupo para uma discussão em pequenos grupos de 30 minutos. Fique à vontade para mudar as perguntas de acordo com o público.  O ideal é dividir os participantes em grupos de 6 a 8 pessoas, se possível. Ajuste o tempo para discussão em plenário em pequenos grupos com base no número de grupos.]  </a:t>
            </a:r>
          </a:p>
          <a:p>
            <a:endParaRPr lang="en-US"/>
          </a:p>
          <a:p>
            <a:endParaRPr lang="en-US"/>
          </a:p>
          <a:p>
            <a:r>
              <a:rPr lang="pt-BR">
                <a:latin typeface="Arial"/>
                <a:cs typeface="Arial"/>
              </a:rPr>
              <a:t>Agora vamos nos dividir em alguns grupos pequenos para discutir o 7-1-7 e seu trabalho, e voltaremos ao plenário para uma discussão em grupo maior.  </a:t>
            </a:r>
          </a:p>
          <a:p>
            <a:endParaRPr lang="en-US"/>
          </a:p>
          <a:p>
            <a:endParaRPr lang="en-US"/>
          </a:p>
          <a:p>
            <a:r>
              <a:rPr lang="pt-BR">
                <a:latin typeface="Arial"/>
                <a:cs typeface="Arial"/>
              </a:rPr>
              <a:t>[Nota para o moderador: Divida os participantes em grupos, seja designando-os aleatoriamente (por exemplo, peça para as pessoas dizerem um número de 1 a 3 se você tiver 3 grupos e passar para esses três grupos) ou peça para que escolham seus próprios grupos.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pt-BR">
                <a:latin typeface="Arial"/>
                <a:cs typeface="Arial"/>
              </a:rPr>
              <a:t>Então, aqui está o que gostaríamos que você fizesse. Lembre-se de que este é o seu momento para uma discussão aberta sobre o 7-1-7 e como ele se relaciona com o seu trabalho.</a:t>
            </a:r>
            <a:r>
              <a:rPr lang="pt-BR">
                <a:solidFill>
                  <a:schemeClr val="tx1"/>
                </a:solidFill>
                <a:latin typeface="Arial"/>
                <a:cs typeface="Arial"/>
              </a:rPr>
              <a:t>  Em seus grupos, apresentem-se</a:t>
            </a:r>
            <a:r>
              <a:rPr lang="pt-BR">
                <a:latin typeface="Arial"/>
                <a:cs typeface="Arial"/>
              </a:rPr>
              <a:t> </a:t>
            </a:r>
            <a:r>
              <a:rPr lang="pt-BR">
                <a:solidFill>
                  <a:schemeClr val="tx1"/>
                </a:solidFill>
                <a:latin typeface="Arial"/>
                <a:cs typeface="Arial"/>
              </a:rPr>
              <a:t>e discutam em seus grupos: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pt-BR" sz="1200" b="1" i="0" u="none" strike="noStrike" cap="none" normalizeH="0" baseline="0" noProof="0">
                <a:ln>
                  <a:noFill/>
                </a:ln>
                <a:solidFill>
                  <a:schemeClr val="tx2"/>
                </a:solidFill>
                <a:effectLst/>
                <a:uLnTx/>
                <a:uFillTx/>
                <a:latin typeface="Arial"/>
                <a:ea typeface="Calibri"/>
                <a:cs typeface="Arial"/>
              </a:rPr>
              <a:t>Como a abordagem 7-1-7 pode ser usada em seu trabalho para fortalecer sistemas de detecção, notificação e/ou resposta precoce a surtos</a:t>
            </a:r>
            <a:r>
              <a:rPr lang="pt-BR" sz="1200" b="1">
                <a:solidFill>
                  <a:schemeClr val="tx2"/>
                </a:solidFill>
                <a:latin typeface="Arial"/>
                <a:ea typeface="Calibri"/>
                <a:cs typeface="Arial"/>
              </a:rPr>
              <a:t>?</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pt-BR" sz="1200" b="1">
                <a:solidFill>
                  <a:schemeClr val="tx2"/>
                </a:solidFill>
                <a:latin typeface="Arial"/>
                <a:cs typeface="Arial"/>
              </a:rPr>
              <a:t>O que ajudaria a tornar a abordagem 7-1-7 viável onde você trabalha?</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Você tem 30 minutos para esta sessão.  Durante a primeira metade [nota ao moderador: informe o tempo exato, por exemplo, 15 min, 20 min com base no número de grupos, se possível], você discutirá essas questões no grupo.  Então, no plenário, teremos um breve momento, de 2 minutos ou menos, para cada grupo relatar e contar o que cada um criou.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Secretariado da 7-1-7 Alliance é hospedado pela Resolve to Save Lives e presidido por um Grupo de Direção Técnica composto por representantes de países e parceiros.</a:t>
            </a:r>
          </a:p>
          <a:p>
            <a:endParaRPr lang="en-US">
              <a:cs typeface="Arial"/>
            </a:endParaRPr>
          </a:p>
          <a:p>
            <a:r>
              <a:rPr lang="pt-BR">
                <a:latin typeface="Arial"/>
                <a:cs typeface="Arial"/>
              </a:rPr>
              <a:t>[ler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 site da 7-1-7 Alliance, você pode encontrar uma ampla variedade de recursos para ajudar você a entender a meta 7-1-7 e começar a adotá-la e usá-la em seu contexto, incluindo </a:t>
            </a:r>
          </a:p>
          <a:p>
            <a:pPr marL="171450" indent="-171450">
              <a:buFont typeface="Calibri"/>
              <a:buChar char="-"/>
            </a:pPr>
            <a:r>
              <a:rPr lang="pt-BR">
                <a:latin typeface="Arial"/>
                <a:cs typeface="Arial"/>
              </a:rPr>
              <a:t>um kit de ferramentas digitais 7-1-7 repleto de detalhes para auxiliar os implementadores, </a:t>
            </a:r>
          </a:p>
          <a:p>
            <a:pPr marL="171450" indent="-171450">
              <a:buFont typeface="Calibri"/>
              <a:buChar char="-"/>
            </a:pPr>
            <a:r>
              <a:rPr lang="pt-BR">
                <a:latin typeface="Arial"/>
                <a:cs typeface="Arial"/>
              </a:rPr>
              <a:t>perguntas frequentes, </a:t>
            </a:r>
          </a:p>
          <a:p>
            <a:pPr marL="171450" indent="-171450">
              <a:buFont typeface="Calibri"/>
              <a:buChar char="-"/>
            </a:pPr>
            <a:r>
              <a:rPr lang="pt-BR">
                <a:latin typeface="Arial"/>
                <a:cs typeface="Arial"/>
              </a:rPr>
              <a:t>breves resumos para tomadores de decisão, </a:t>
            </a:r>
          </a:p>
          <a:p>
            <a:pPr marL="171450" indent="-171450">
              <a:buFont typeface="Calibri"/>
              <a:buChar char="-"/>
            </a:pPr>
            <a:r>
              <a:rPr lang="pt-BR">
                <a:latin typeface="Arial"/>
                <a:cs typeface="Arial"/>
              </a:rPr>
              <a:t>materiais de treinamento,</a:t>
            </a:r>
          </a:p>
          <a:p>
            <a:pPr marL="171450" indent="-171450">
              <a:buFont typeface="Calibri"/>
              <a:buChar char="-"/>
            </a:pPr>
            <a:r>
              <a:rPr lang="pt-BR">
                <a:latin typeface="Arial"/>
                <a:cs typeface="Arial"/>
              </a:rPr>
              <a:t>estudos de caso e histórias de sucesso do mundo todo.</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Assine as notícias da 7-1-7 Alliance </a:t>
            </a:r>
            <a:r>
              <a:rPr lang="pt-BR">
                <a:hlinkClick r:id="rId3"/>
              </a:rPr>
              <a:t>https://717alliance.org/#subscribe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pt-BR"/>
              <a:t>Agora, deixe-me dar uma breve visão geral de como vamos aprender juntos durante este treinamento.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pt-BR"/>
              <a:t>Preencha um formulário de solicitação para participar da COP: </a:t>
            </a:r>
            <a:r>
              <a:rPr lang="pt-BR">
                <a:effectLst/>
                <a:hlinkClick r:id="rId3"/>
              </a:rPr>
              <a:t>https</a:t>
            </a:r>
            <a:r>
              <a:rPr lang="pt-BR">
                <a:hlinkClick r:id="rId3"/>
              </a:rPr>
              <a:t>://forms.office.com/r/tcGyChMrwb?origin=lprLink</a:t>
            </a:r>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endParaRPr lang="en-US">
              <a:cs typeface="Arial"/>
            </a:endParaRPr>
          </a:p>
          <a:p>
            <a:pPr algn="just"/>
            <a:endParaRPr lang="en-US">
              <a:cs typeface="Arial"/>
            </a:endParaRPr>
          </a:p>
          <a:p>
            <a:pPr algn="just"/>
            <a:r>
              <a:rPr lang="pt-BR"/>
              <a:t>Também temos agendas recomendadas e exemplos disponíveis com base no aprendizado dos treinamentos que nós e os países da aliança realizamos.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Calibri"/>
                <a:ea typeface="Calibri"/>
                <a:cs typeface="Calibri"/>
              </a:rPr>
              <a:t>[deixe este slide ligado por alguns minutos no final da sessão para permitir que os participantes leiam os códigos QR]</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113</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Estamos chegando ao fim do treinamento.  Agradecemos por participar durante todo esse dia.  Temos mais alguns slides para finalizar.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48CAB-3E04-DD4C-5810-E848A6686C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6F4C5-0677-F182-91F9-113893455E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8F3D59-2557-0074-DBD8-05DDF4E11432}"/>
              </a:ext>
            </a:extLst>
          </p:cNvPr>
          <p:cNvSpPr>
            <a:spLocks noGrp="1"/>
          </p:cNvSpPr>
          <p:nvPr>
            <p:ph type="body" idx="1"/>
          </p:nvPr>
        </p:nvSpPr>
        <p:spPr/>
        <p:txBody>
          <a:bodyPr/>
          <a:lstStyle/>
          <a:p>
            <a:r>
              <a:rPr lang="pt-BR">
                <a:latin typeface="Calibri"/>
                <a:ea typeface="Calibri"/>
                <a:cs typeface="Calibri"/>
              </a:rPr>
              <a:t>Agora, vamos revisar os objetivos de aprendizagem novamente e ver se você acha que os alcançamos.  </a:t>
            </a:r>
          </a:p>
          <a:p>
            <a:endParaRPr lang="en-US">
              <a:latin typeface="Calibri"/>
              <a:ea typeface="Calibri"/>
              <a:cs typeface="Calibri"/>
            </a:endParaRPr>
          </a:p>
          <a:p>
            <a:r>
              <a:rPr lang="pt-BR">
                <a:latin typeface="Calibri"/>
                <a:ea typeface="Calibri"/>
                <a:cs typeface="Calibri"/>
              </a:rPr>
              <a:t>Você acha que alcançamos esse primeiro objetivo </a:t>
            </a:r>
            <a:r>
              <a:rPr lang="pt-BR" b="0">
                <a:latin typeface="Calibri"/>
                <a:ea typeface="Calibri"/>
                <a:cs typeface="Calibri"/>
              </a:rPr>
              <a:t>de “Compreender a meta 7-1-7, as revisões de ação precoce e a metodologia de melhoria de desempenho para detecção, notificação e resposta precoce a surtos</a:t>
            </a:r>
            <a:r>
              <a:rPr lang="pt-BR" sz="1200" b="0">
                <a:latin typeface="Arial"/>
                <a:cs typeface="Arial"/>
              </a:rPr>
              <a:t>”?  </a:t>
            </a:r>
          </a:p>
          <a:p>
            <a:endParaRPr lang="en-US" sz="1200" b="0">
              <a:latin typeface="Arial"/>
              <a:cs typeface="Arial"/>
            </a:endParaRPr>
          </a:p>
          <a:p>
            <a:r>
              <a:rPr lang="pt-BR" sz="1200" b="0">
                <a:latin typeface="Arial"/>
                <a:cs typeface="Arial"/>
              </a:rPr>
              <a:t>[nota para o moderador: incentive uma resposta; aguarde respostas.  Caso não haja respostas, discuta como você acha que isso foi alcançado: por exemplo: “Analisamos o que é a meta 7-1-7, incluindo definições de seus componentes e como ela se encaixa na segurança da saúde global, incluindo revisões de ação precoce que alavancam a meta 7-1-7.  </a:t>
            </a:r>
          </a:p>
          <a:p>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E quanto a esse segundo objetivo?  Você acha que conseguimos?  </a:t>
            </a:r>
            <a:r>
              <a:rPr lang="pt-BR" b="0">
                <a:latin typeface="Calibri"/>
                <a:ea typeface="Calibri"/>
                <a:cs typeface="Calibri"/>
              </a:rPr>
              <a:t>“</a:t>
            </a:r>
            <a:r>
              <a:rPr lang="pt-BR" sz="1200">
                <a:latin typeface="Arial"/>
                <a:cs typeface="Arial"/>
              </a:rPr>
              <a:t>Explique como a abordagem 7-1-7 impulsiona a </a:t>
            </a:r>
            <a:r>
              <a:rPr lang="pt-BR" sz="1200" b="1">
                <a:latin typeface="Arial"/>
                <a:cs typeface="Arial"/>
              </a:rPr>
              <a:t>melhoria do desempenho </a:t>
            </a:r>
            <a:r>
              <a:rPr lang="pt-BR" sz="1200">
                <a:latin typeface="Arial"/>
                <a:cs typeface="Arial"/>
              </a:rPr>
              <a:t>de sistemas de surto</a:t>
            </a:r>
            <a:r>
              <a:rPr lang="pt-BR" sz="1200" b="0">
                <a:latin typeface="Arial"/>
                <a:cs typeface="Arial"/>
              </a:rPr>
              <a:t>”?  </a:t>
            </a:r>
          </a:p>
          <a:p>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a:latin typeface="Arial"/>
                <a:cs typeface="Arial"/>
              </a:rPr>
              <a:t>[nota para o moderador: incentive uma resposta; aguarde respostas.  Caso não haja respostas, discuta como você acha que isso foi realizado: por exemplo, “Discutimos ao longo do dia como o 7-1-7 é principalmente uma metodologia de melhoria de desempenho, usando dados sobre pontualidade para informar gargalos que, por sua vez, são resolvidos por ações corretivas selecionadas”.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a:latin typeface="Arial"/>
                <a:cs typeface="Arial"/>
              </a:rPr>
              <a:t>Agora, o que dizer deste objetivo final de aprendizagem?  Você acha que atingimos esse objetivo?  “Identifique oportunidades e desafios para apoiar a conscientização, adoção e uso do 7-1-7 em seu trabalho”.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a:latin typeface="Arial"/>
                <a:cs typeface="Arial"/>
              </a:rPr>
              <a:t>[nota para o moderador: incentive uma resposta; aguarde respostas.  Se não houver respostas, discuta como você acha que isso foi realizado: por exemplo: "Foi durante essas discussões em pequenos grupos e no plenário que começamos a entender como o 7-1-7 pode se encaixar no seu trabalho e quais oportunidades e desafios existem para o 7-1-7 no que você faz".</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a:latin typeface="Arial"/>
                <a:cs typeface="Arial"/>
              </a:rPr>
              <a:t>Obrigado por passar por isso comigo!</a:t>
            </a: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CBD9D512-02D1-3EB3-55B5-14A4F0FDB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99504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057C-A19E-2283-781C-35AF2BB1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4B273-45BA-6905-6626-D90AD6389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875-B1D6-01B0-BE39-B193BC19DCFE}"/>
              </a:ext>
            </a:extLst>
          </p:cNvPr>
          <p:cNvSpPr>
            <a:spLocks noGrp="1"/>
          </p:cNvSpPr>
          <p:nvPr>
            <p:ph type="body" idx="1"/>
          </p:nvPr>
        </p:nvSpPr>
        <p:spPr/>
        <p:txBody>
          <a:bodyPr/>
          <a:lstStyle/>
          <a:p>
            <a:pPr algn="just"/>
            <a:r>
              <a:rPr lang="pt-BR"/>
              <a:t>[Nota ao moderador: preencha este slide com as próximas etapas – sugestões de conteúdo são fornecidas nos marcadores atuais, que devem ser substituídos pelas próximas etapas reais].  </a:t>
            </a:r>
          </a:p>
          <a:p>
            <a:pPr algn="just"/>
            <a:endParaRPr lang="en-US">
              <a:cs typeface="Arial" panose="020B0604020202020204" pitchFamily="34" charset="0"/>
            </a:endParaRPr>
          </a:p>
          <a:p>
            <a:pPr algn="just"/>
            <a:r>
              <a:rPr lang="pt-BR"/>
              <a:t>Agora que terminamos, vamos repassar alguns próximos passos para que você saiba o que está reservado para o 7-1-7 e para você.  </a:t>
            </a:r>
          </a:p>
          <a:p>
            <a:pPr algn="just"/>
            <a:endParaRPr lang="en-US">
              <a:cs typeface="Arial" panose="020B0604020202020204" pitchFamily="34" charset="0"/>
            </a:endParaRPr>
          </a:p>
          <a:p>
            <a:pPr algn="just"/>
            <a:r>
              <a:rPr lang="pt-BR"/>
              <a:t>[nota para o moderador: explique os próximos passos]</a:t>
            </a:r>
          </a:p>
        </p:txBody>
      </p:sp>
      <p:sp>
        <p:nvSpPr>
          <p:cNvPr id="4" name="Slide Number Placeholder 3">
            <a:extLst>
              <a:ext uri="{FF2B5EF4-FFF2-40B4-BE49-F238E27FC236}">
                <a16:creationId xmlns:a16="http://schemas.microsoft.com/office/drawing/2014/main" id="{B31A9168-CFEE-1A34-82A5-D0068D4B55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252906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peça aos palestrantes que façam suas considerações finais].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Somos muito gratos pela sua participação neste workshop de orientação do 7-1-7. Obrigado!</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Esses slides suplementares incluem definições mais detalhadas das datas de marcos do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120</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pt-BR">
                <a:latin typeface="Arial"/>
                <a:cs typeface="Arial"/>
              </a:rPr>
              <a:t>A aprendizagem ativa funciona melhor com participação ativa!  </a:t>
            </a:r>
            <a:r>
              <a:rPr lang="pt-BR">
                <a:latin typeface="Calibri"/>
                <a:ea typeface="Calibri"/>
                <a:cs typeface="Calibri"/>
              </a:rPr>
              <a:t>Nós projetamos este treinamento para ser altamente interativo e, para isso, precisamos da sua participação ativa!  </a:t>
            </a:r>
          </a:p>
          <a:p>
            <a:endParaRPr lang="en-US">
              <a:latin typeface="Calibri"/>
              <a:ea typeface="Calibri"/>
              <a:cs typeface="Calibri"/>
            </a:endParaRPr>
          </a:p>
          <a:p>
            <a:r>
              <a:rPr lang="pt-BR">
                <a:latin typeface="Calibri"/>
                <a:ea typeface="Calibri"/>
                <a:cs typeface="Calibri"/>
              </a:rPr>
              <a:t>Este treinamento inclui uma</a:t>
            </a:r>
            <a:r>
              <a:rPr lang="pt-BR">
                <a:latin typeface="Arial"/>
                <a:cs typeface="Arial"/>
              </a:rPr>
              <a:t> mistura de atividades práticas, incluindo uma atividade de mesa sobre surtos, apresentações curtas, discussões em grupo e sessões de perguntas e respostas.  </a:t>
            </a:r>
          </a:p>
          <a:p>
            <a:endParaRPr lang="en-US">
              <a:latin typeface="Arial"/>
              <a:cs typeface="Arial"/>
            </a:endParaRPr>
          </a:p>
          <a:p>
            <a:r>
              <a:rPr lang="pt-BR">
                <a:latin typeface="Arial"/>
                <a:cs typeface="Arial"/>
              </a:rPr>
              <a:t>Incluímos perguntas para discussão ao longo do dia, inclusive durante as apresentações, porque cada um de vocês tem uma riqueza de conhecimento e experiência com a qual todos podemos aprender.  </a:t>
            </a:r>
          </a:p>
          <a:p>
            <a:endParaRPr lang="en-US">
              <a:latin typeface="Arial"/>
              <a:cs typeface="Arial"/>
            </a:endParaRPr>
          </a:p>
          <a:p>
            <a:r>
              <a:rPr lang="pt-BR">
                <a:latin typeface="Arial"/>
                <a:cs typeface="Arial"/>
              </a:rPr>
              <a:t>Então, junte-se a nós e seja um aluno e participante ativo.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Calibri"/>
                <a:ea typeface="Calibri"/>
                <a:cs typeface="Calibri"/>
              </a:rPr>
              <a:t>Durante este treinamento, usaremos um "estacionamento" para coletar suas perguntas e ideias. Para isso, você escreverá suas perguntas no estacionamento, diretamente ou usando post-its.  </a:t>
            </a:r>
          </a:p>
          <a:p>
            <a:endParaRPr lang="en-US">
              <a:latin typeface="Calibri"/>
              <a:ea typeface="Calibri"/>
              <a:cs typeface="Calibri"/>
            </a:endParaRPr>
          </a:p>
          <a:p>
            <a:r>
              <a:rPr lang="pt-BR">
                <a:latin typeface="Calibri"/>
                <a:ea typeface="Calibri"/>
                <a:cs typeface="Calibri"/>
              </a:rPr>
              <a:t>Usaremos ativamente o estacionamento para garantir que responderemos às suas perguntas. Sabemos que haverá perguntas sobre o 7-1-7, inclusive sobre como ele pode ser usado onde você trabalha ou com um tipo específico de surto.</a:t>
            </a:r>
          </a:p>
          <a:p>
            <a:endParaRPr lang="en-US">
              <a:latin typeface="Calibri"/>
              <a:ea typeface="Calibri"/>
              <a:cs typeface="Calibri"/>
            </a:endParaRPr>
          </a:p>
          <a:p>
            <a:r>
              <a:rPr lang="pt-BR">
                <a:latin typeface="Calibri"/>
                <a:ea typeface="Calibri"/>
                <a:cs typeface="Calibri"/>
              </a:rPr>
              <a:t>Também haverá momentos em que você estará trabalhando em grupos e poderá gerar uma pergunta que vale a pena discutir com todos. Gostaríamos que esse tipo de pergunta também fosse levado ao estacionamento, para que todos possam se beneficiar da pergunta e da resposta.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sessão apresenta a meta 7-1-7. Ela descreve:</a:t>
            </a:r>
          </a:p>
          <a:p>
            <a:pPr marL="171450" indent="-171450">
              <a:buFont typeface="Calibri"/>
              <a:buChar char="-"/>
            </a:pPr>
            <a:r>
              <a:rPr lang="pt-BR">
                <a:latin typeface="Arial"/>
                <a:cs typeface="Arial"/>
              </a:rPr>
              <a:t>o que é o 7-1-7 e a lógica por trás disso</a:t>
            </a:r>
          </a:p>
          <a:p>
            <a:pPr marL="171450" indent="-171450">
              <a:buFont typeface="Calibri"/>
              <a:buChar char="-"/>
            </a:pPr>
            <a:r>
              <a:rPr lang="pt-BR">
                <a:latin typeface="Arial"/>
                <a:cs typeface="Arial"/>
              </a:rPr>
              <a:t>como a meta 7-1-7 se encaixa no espaço global de segurança da saúde </a:t>
            </a:r>
          </a:p>
          <a:p>
            <a:pPr marL="171450" indent="-171450">
              <a:buFont typeface="Calibri"/>
              <a:buChar char="-"/>
            </a:pPr>
            <a:r>
              <a:rPr lang="pt-BR">
                <a:latin typeface="Arial"/>
                <a:cs typeface="Arial"/>
              </a:rPr>
              <a:t>como ele pode ser adotado e usado por países/jurisdições. </a:t>
            </a:r>
          </a:p>
          <a:p>
            <a:pPr marL="171450" indent="-171450">
              <a:buFont typeface="Calibri"/>
              <a:buChar char="-"/>
            </a:pPr>
            <a:endParaRPr lang="en-US">
              <a:latin typeface="Arial"/>
              <a:cs typeface="Arial"/>
            </a:endParaRPr>
          </a:p>
          <a:p>
            <a:r>
              <a:rPr lang="pt-BR">
                <a:latin typeface="Arial"/>
                <a:cs typeface="Arial"/>
              </a:rPr>
              <a:t>O módulo termina com um exemplo real de aplicação da meta 7-1-7 a um surto.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pt-BR">
                <a:latin typeface="Arial"/>
                <a:cs typeface="Arial"/>
              </a:rPr>
              <a:t>Um dos principais objetivos da saúde pública é impedir a propagação de doenças infecciosas. Para a maioria das doenças infecciosas, a velocidade é um fator extremamente importante para interromper a propagação. Os melhores sistemas de saúde do mundo não conseguirão impedir a propagação de uma doença se ela não for detectada com rapidez suficiente, se as autoridades de saúde pública não descobrirem os primeiros casos com rapidez suficiente e se não responderem com rapidez suficiente para controlá-la.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 ser capaz de detectar, notificar e responder com rapidez suficiente de vez em quando não é suficiente para que um país ou jurisdição se mantenha protegido de surtos, incluindo aqueles que se transformam em epidemias ou pandemias. Os sistemas envolvidos na detecção e interrupção de surtos precisam funcionar bem e ser rápidos </a:t>
            </a:r>
            <a:r>
              <a:rPr lang="pt-BR" b="1">
                <a:latin typeface="Arial"/>
                <a:cs typeface="Arial"/>
              </a:rPr>
              <a:t>de forma consistente</a:t>
            </a:r>
            <a:r>
              <a:rPr lang="pt-BR">
                <a:latin typeface="Arial"/>
                <a:cs typeface="Arial"/>
              </a:rPr>
              <a:t>.  </a:t>
            </a:r>
          </a:p>
          <a:p>
            <a:endParaRPr lang="en-US"/>
          </a:p>
          <a:p>
            <a:r>
              <a:rPr lang="pt-BR">
                <a:latin typeface="Arial"/>
                <a:cs typeface="Arial"/>
              </a:rPr>
              <a:t>É disso que se trata a meta 7-1-7: melhorar continuamente a velocidade com que os sistemas de detecção, notificação e resposta precoce a surtos funcionam.  </a:t>
            </a:r>
          </a:p>
          <a:p>
            <a:endParaRPr lang="en-US"/>
          </a:p>
          <a:p>
            <a:r>
              <a:rPr lang="pt-BR">
                <a:latin typeface="Arial"/>
                <a:cs typeface="Arial"/>
              </a:rPr>
              <a:t>Vamos começar.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pt-BR">
                <a:latin typeface="Arial"/>
                <a:cs typeface="Arial"/>
              </a:rPr>
              <a:t>A meta 7-1-7 consiste em dar a nós mesmos a melhor chance possível de encontrar e interromper surtos rapidamente.</a:t>
            </a:r>
            <a:r>
              <a:rPr lang="pt-BR" b="0" i="0">
                <a:latin typeface="Arial"/>
                <a:cs typeface="Arial"/>
              </a:rPr>
              <a:t>  </a:t>
            </a:r>
          </a:p>
          <a:p>
            <a:pPr>
              <a:defRPr/>
            </a:pPr>
            <a:endParaRPr lang="en-US" b="0" i="0" kern="1200">
              <a:latin typeface="Arial"/>
              <a:cs typeface="Arial"/>
            </a:endParaRPr>
          </a:p>
          <a:p>
            <a:pPr>
              <a:defRPr/>
            </a:pPr>
            <a:r>
              <a:rPr lang="pt-BR" b="0" i="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pt-BR" sz="1200">
                <a:latin typeface="Arial"/>
                <a:cs typeface="Arial"/>
              </a:rPr>
              <a:t>A velocidade é realmente importante para doenças infecciosas devido à natureza exponencial de seu crescimento. </a:t>
            </a:r>
            <a:r>
              <a:rPr lang="pt-BR">
                <a:latin typeface="Arial"/>
                <a:cs typeface="Arial"/>
              </a:rPr>
              <a:t>Isso significa que a detecção e a resposta o mais rápido possível nos primeiros dias nos dá a melhor chance de conter o surto.</a:t>
            </a:r>
            <a:r>
              <a:rPr lang="pt-BR" sz="1200">
                <a:latin typeface="Arial"/>
                <a:cs typeface="Arial"/>
              </a:rPr>
              <a:t> Esse crescimento exponencial também significa que os ajustes nos primeiros dias, com base na análise de desempenho em tempo real durante o surto, podem ter o “melhor retorno para o seu investimento”. </a:t>
            </a:r>
            <a:r>
              <a:rPr lang="pt-BR">
                <a:latin typeface="Arial"/>
                <a:cs typeface="Arial"/>
              </a:rPr>
              <a:t>É por isso que a meta 7-1-7 se concentra na velocidade: porque a velocidade nos primeiros dias de um surto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pt-BR">
                <a:latin typeface="Arial"/>
                <a:cs typeface="Arial"/>
              </a:rPr>
              <a:t>Um princípio fundamental da meta 7-1-7 é que a avaliação do desempenho de eventos do mundo real à medida que eles acontecem pode nos ajudar a fortalecer continuamente os sistemas necessários para a detecção, notificação e resposta durante os primeiros dias.</a:t>
            </a:r>
            <a:r>
              <a:rPr lang="pt-BR" sz="1200">
                <a:latin typeface="Arial"/>
                <a:cs typeface="Arial"/>
              </a:rPr>
              <a:t> Muitos desses sistemas são usados diariamente em países/jurisdições para surtos que variam de pequenos a grandes. Usar cada surto como uma oportunidade para aprender e melhorar torna a melhoria do sistema parte integrante do trabalho de saúde pública de um país ou jurisdição.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b="0" i="0">
                <a:latin typeface="Arial"/>
                <a:cs typeface="Arial"/>
              </a:rPr>
              <a:t>A abordagem 7-1-7 concentra-se em como aumentar a velocidade de detecção, notificação e resposta a surtos por meio de melhorias no nível do sistema. Isso envolve avaliar a pontualidade, identificar gargalos que levaram a atrasos e tomar medidas.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effectLst/>
                <a:latin typeface="Helvetica Neue"/>
              </a:rPr>
              <a:t>Agora vamos entender o que é a meta 7-1-7 e as métricas que a compõem. </a:t>
            </a:r>
          </a:p>
          <a:p>
            <a:endParaRPr lang="en-US">
              <a:effectLst/>
              <a:latin typeface="Helvetica Neue"/>
            </a:endParaRPr>
          </a:p>
          <a:p>
            <a:r>
              <a:rPr lang="pt-BR">
                <a:effectLst/>
                <a:latin typeface="Helvetica Neue"/>
              </a:rPr>
              <a:t>[CLIQUE]</a:t>
            </a:r>
          </a:p>
          <a:p>
            <a:endParaRPr lang="en-US">
              <a:effectLst/>
              <a:latin typeface="Helvetica Neue"/>
            </a:endParaRPr>
          </a:p>
          <a:p>
            <a:r>
              <a:rPr lang="pt-BR">
                <a:effectLst/>
                <a:latin typeface="Helvetica Neue"/>
              </a:rPr>
              <a:t>Há quatro datas importantes necessárias ao calcular o desempenho do 7-1-7. </a:t>
            </a:r>
          </a:p>
          <a:p>
            <a:endParaRPr lang="en-US">
              <a:effectLst/>
              <a:latin typeface="Helvetica Neue" panose="02000503000000020004" pitchFamily="2" charset="0"/>
            </a:endParaRPr>
          </a:p>
          <a:p>
            <a:r>
              <a:rPr lang="pt-BR">
                <a:effectLst/>
                <a:latin typeface="Helvetica Neue"/>
              </a:rPr>
              <a:t>A primeira é a data de surgimento da ameaça à saúde pública. </a:t>
            </a:r>
            <a:r>
              <a:rPr lang="pt-BR"/>
              <a:t>Ela se baseia no início dos sintomas do primeiro caso para doenças não endêmicas ou quando ocorre um aumento predeterminado na incidência de casos em relação às taxas de base para doenças endêmicas.</a:t>
            </a:r>
            <a:r>
              <a:rPr lang="pt-BR">
                <a:latin typeface="Arial"/>
                <a:cs typeface="Arial"/>
              </a:rPr>
              <a:t>  </a:t>
            </a:r>
            <a:br>
              <a:rPr lang="pt-BR">
                <a:latin typeface="Arial"/>
                <a:cs typeface="Arial"/>
              </a:rPr>
            </a:br>
            <a:endParaRPr lang="pt-BR">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segunda data é a data de detecção. </a:t>
            </a:r>
            <a:r>
              <a:rPr lang="pt-BR">
                <a:latin typeface="Arial"/>
                <a:cs typeface="Arial"/>
              </a:rPr>
              <a:t>A data de detecção é a data em que o evento foi registrado pela primeira vez por qualquer fonte ou em qualquer sistema. Isso pode acontecer no nível comunitário ou de unidade de saúde, por meio de um laboratório, por meio do sistema de vigilância.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tempo entre o surgimento e a detecção deve ser de 7 dias ou menos.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terceira data é a data de notificação. </a:t>
            </a:r>
            <a:r>
              <a:rPr lang="pt-BR">
                <a:latin typeface="Arial"/>
                <a:cs typeface="Arial"/>
              </a:rPr>
              <a:t>Esta é a data em que o evento é relatado pela primeira vez a uma autoridade de saúde pública responsável pela ação. Isso pode ocorrer em qualquer nível e, muitas vezes, ocorre em nível subnacional, como em nível local ou distrital. Pense em um agente de vigilância distrital sendo notificado por um clínico sobre um possível evento.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O tempo entre a detecção e a notificação deve ser de 1 dia ou menos.  </a:t>
            </a:r>
          </a:p>
          <a:p>
            <a:br>
              <a:rPr lang="pt-BR">
                <a:effectLst/>
                <a:latin typeface="Helvetica Neue" panose="02000503000000020004" pitchFamily="2" charset="0"/>
              </a:rPr>
            </a:br>
            <a:r>
              <a:rPr lang="pt-BR">
                <a:effectLst/>
                <a:latin typeface="Helvetica Neue"/>
              </a:rPr>
              <a:t>A quarta data é a data em que todas as ações de resposta precoce do 7-1-7 aplicáveis foram concluídas. Para determinar esta data, </a:t>
            </a:r>
            <a:r>
              <a:rPr lang="pt-BR">
                <a:latin typeface="Arial"/>
                <a:cs typeface="Arial"/>
              </a:rPr>
              <a:t>você precisa avaliar as datas das sete ações de resposta precoce aqui e usar a última dessas datas. Veremos as ações no próximo slide.  </a:t>
            </a:r>
          </a:p>
          <a:p>
            <a:endParaRPr lang="en-US">
              <a:cs typeface="Arial"/>
            </a:endParaRPr>
          </a:p>
          <a:p>
            <a:r>
              <a:rPr lang="pt-BR">
                <a:latin typeface="Arial"/>
                <a:cs typeface="Arial"/>
              </a:rPr>
              <a:t>O tempo entre a notificação e a conclusão de todas as ações de resposta precoce do 7-1-7 aplicáveis deve ser de 7 dias ou menos.  </a:t>
            </a:r>
          </a:p>
          <a:p>
            <a:br>
              <a:rPr lang="pt-BR">
                <a:effectLst/>
                <a:latin typeface="Helvetica Neue" panose="02000503000000020004" pitchFamily="2" charset="0"/>
              </a:rPr>
            </a:br>
            <a:r>
              <a:rPr lang="pt-BR">
                <a:effectLst/>
                <a:latin typeface="Helvetica Neue"/>
              </a:rPr>
              <a:t>Juntas, essas três métricas formam a meta geral 7-1-7. Avaliar o desempenho real em relação à meta 7-1-7 nos ajuda a identificar onde achamos que estão acontecendo desacelerações reais.</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latin typeface="Arial"/>
                <a:cs typeface="Arial"/>
              </a:rPr>
              <a:t>As sete categorias de ações de resposta precoce do 7-1-7 representam as principais funções de resposta que são necessárias na fase inicial da maioria dos surtos.</a:t>
            </a:r>
            <a:r>
              <a:rPr lang="pt-BR" b="0" i="0" u="none" strike="noStrike">
                <a:solidFill>
                  <a:srgbClr val="000000"/>
                </a:solidFill>
                <a:effectLst/>
                <a:latin typeface="Arial"/>
                <a:cs typeface="Arial"/>
              </a:rPr>
              <a:t>  Elas vão desde iniciar uma investigação ou mobilizar uma equipe investigativa, conduzir análises de epidemiologia e avaliação de risco, obter confirmação laboratorial e estabelecer um mecanismo de coordenação até medidas básicas de controle necessárias para conter um surto, desde prevenção e controle de infecções e gerenciamento de casos até contramedidas de saúde pública, comunicação de risco e engajamento da comunidade.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Essas ações geralmente estão em pilares diferentes de uma resposta a surtos e podem ser conduzidas por equipes diferentes, mas juntas constituem ações em que a pontualidade pode ter um grande impacto na capacidade de conter e controlar um surto.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Observe que 4 dessas ações estão focadas na iniciação de atividades.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[Nota para o moderador: peça aos palestrantes que façam os comentários iniciais].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pt-BR">
                <a:latin typeface="Arial"/>
                <a:cs typeface="Arial"/>
              </a:rPr>
              <a:t>Agora, vamos rever alguns termos-chave que usamos regularmente ao discutir a meta 7-1-7 e a abordagem de melhoria de desempenho. Os gargalos do 7-1-7 são barreiras, desafios ou outros obstáculos que atrasam a notificação de detecção ou atividades de resposta precoce. E o outro lado é que os facilitadores são processos, sistemas, relacionamentos ou outros fatores que facilitam a ação rápida, a detecção rápida, a notificação ou atividades de resposta precoce.</a:t>
            </a:r>
          </a:p>
          <a:p>
            <a:endParaRPr lang="en-US"/>
          </a:p>
          <a:p>
            <a:r>
              <a:rPr lang="pt-BR">
                <a:latin typeface="Arial"/>
                <a:cs typeface="Arial"/>
              </a:rPr>
              <a:t>[CLIQUE]</a:t>
            </a:r>
          </a:p>
          <a:p>
            <a:endParaRPr lang="en-US"/>
          </a:p>
          <a:p>
            <a:r>
              <a:rPr lang="pt-BR">
                <a:latin typeface="Arial"/>
                <a:cs typeface="Arial"/>
              </a:rPr>
              <a:t>É importante ter em mente que esses gargalos e facilitadores podem ser técnicos, operacionais ou políticos. Estes e as ações que discutiremos a seguir estão no cerne do uso do 7-1-7 para melhoria de desempenho.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pt-BR">
                <a:latin typeface="Arial"/>
                <a:cs typeface="Arial"/>
              </a:rPr>
              <a:t>Depois que os gargalos são identificados, ações corretivas são identificadas para lidar com eles.  </a:t>
            </a:r>
          </a:p>
          <a:p>
            <a:endParaRPr lang="en-US">
              <a:latin typeface="Arial"/>
              <a:cs typeface="Arial"/>
            </a:endParaRPr>
          </a:p>
          <a:p>
            <a:r>
              <a:rPr lang="pt-BR">
                <a:latin typeface="Arial"/>
                <a:cs typeface="Arial"/>
              </a:rPr>
              <a:t>Ações imediatas para o 7-1-7 são aquelas que podem ser tomadas rapidamente com o financiamento, a equipe e os programas existentes.  </a:t>
            </a:r>
          </a:p>
          <a:p>
            <a:endParaRPr lang="en-US">
              <a:latin typeface="Arial"/>
              <a:cs typeface="Arial"/>
            </a:endParaRPr>
          </a:p>
          <a:p>
            <a:r>
              <a:rPr lang="pt-BR">
                <a:latin typeface="Arial"/>
                <a:cs typeface="Arial"/>
              </a:rPr>
              <a:t>Ações de longo prazo, por outro lado, exigem recursos e pessoal adicionais. Elas podem envolver diferentes níveis do governo, podem envolver parceiros externos ou coisas que simplesmente levam mais tempo para serem feitas.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É essencial que as ações propostas abordem diretamente os gargalos identificados. Após o fim de um surto, é fácil fazer uma longa lista de coisas que deram errado e, separadamente, fazer uma lista do que precisa ser corrigido. Mas realmente pegar o que não funcionou bem, e com o 7-1-7 isso está intrinsecamente ligado a gargalos em torno da velocidade – e vincular cada gargalo diretamente a uma ação corretiva é muito importante para fortalecer os sistemas associados.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fazer uma pausa para uma breve discussão.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pt-BR" sz="1200">
                <a:latin typeface="Arial"/>
                <a:cs typeface="Arial"/>
              </a:rPr>
              <a:t>Pense em surtos nos quais você trabalhou ou dos quais você tem conhecimento. </a:t>
            </a:r>
          </a:p>
          <a:p>
            <a:endParaRPr lang="en-US" sz="1400">
              <a:latin typeface="Arial"/>
              <a:cs typeface="Arial"/>
            </a:endParaRPr>
          </a:p>
          <a:p>
            <a:r>
              <a:rPr lang="pt-BR" sz="1200" b="0">
                <a:latin typeface="Arial"/>
                <a:cs typeface="Arial"/>
              </a:rPr>
              <a:t>Você consegue pensar em uma </a:t>
            </a:r>
            <a:r>
              <a:rPr lang="pt-BR" sz="1200">
                <a:latin typeface="Arial"/>
                <a:cs typeface="Arial"/>
              </a:rPr>
              <a:t>gargalo</a:t>
            </a:r>
            <a:r>
              <a:rPr lang="pt-BR" sz="1200" b="0">
                <a:latin typeface="Arial"/>
                <a:cs typeface="Arial"/>
              </a:rPr>
              <a:t> que retardou a detecção, a notificação ou a resposta precoce? </a:t>
            </a:r>
          </a:p>
          <a:p>
            <a:endParaRPr lang="en-US" sz="1200" b="0">
              <a:latin typeface="Arial"/>
              <a:cs typeface="Arial"/>
            </a:endParaRPr>
          </a:p>
          <a:p>
            <a:r>
              <a:rPr lang="pt-BR" sz="1200" b="0">
                <a:latin typeface="Arial"/>
                <a:cs typeface="Arial"/>
              </a:rPr>
              <a:t>Qual </a:t>
            </a:r>
            <a:r>
              <a:rPr lang="pt-BR" sz="1200">
                <a:latin typeface="Arial"/>
                <a:cs typeface="Arial"/>
              </a:rPr>
              <a:t>ação corretiva </a:t>
            </a:r>
            <a:r>
              <a:rPr lang="pt-BR" sz="1200" b="0">
                <a:latin typeface="Arial"/>
                <a:cs typeface="Arial"/>
              </a:rPr>
              <a:t>pode ter resolvido o gargalo?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peça ao público para participar; se ninguém levantar a mão, tente escolher 1 ou 2 indivíduos. Isso geralmente ajuda a aumentar a participação ao longo do tempo durante as discussões]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Como a meta 7-1-7 se encaixa no trabalho contínuo de segurança da saúde?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pt-BR" sz="1200" b="0" i="0" noProof="0">
                <a:solidFill>
                  <a:schemeClr val="tx1"/>
                </a:solidFill>
                <a:latin typeface="Arial"/>
                <a:cs typeface="Arial"/>
                <a:sym typeface="Source Sans Pro"/>
              </a:rPr>
              <a:t>Existem três maneiras principais pelas quais a meta 7-1-7 </a:t>
            </a:r>
            <a:r>
              <a:rPr lang="pt-BR">
                <a:latin typeface="Arial"/>
                <a:cs typeface="Arial"/>
                <a:sym typeface="Source Sans Pro"/>
              </a:rPr>
              <a:t>melhora</a:t>
            </a:r>
            <a:r>
              <a:rPr lang="pt-BR" sz="1200" b="0" i="0" noProof="0">
                <a:solidFill>
                  <a:schemeClr val="tx1"/>
                </a:solidFill>
                <a:latin typeface="Arial"/>
                <a:cs typeface="Arial"/>
                <a:sym typeface="Source Sans Pro"/>
              </a:rPr>
              <a:t> a segurança sanitária.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A primeira é a melhoria contínua do desempenho, que está no cerne do 7-1-7.  Com </a:t>
            </a:r>
            <a:r>
              <a:rPr lang="pt-BR">
                <a:latin typeface="Arial"/>
                <a:cs typeface="Arial"/>
                <a:sym typeface="Source Sans Pro"/>
              </a:rPr>
              <a:t>a meta</a:t>
            </a:r>
            <a:r>
              <a:rPr lang="pt-BR" sz="1200" b="0" i="0" noProof="0">
                <a:solidFill>
                  <a:schemeClr val="tx1"/>
                </a:solidFill>
                <a:latin typeface="Arial"/>
                <a:cs typeface="Arial"/>
                <a:sym typeface="Source Sans Pro"/>
              </a:rPr>
              <a:t>, um processo claro é seguido para avaliar a pontualidade, determinar gargalos e identificar ações que impulsionem a melhoria contínua a cada surto.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a:latin typeface="Arial"/>
                <a:cs typeface="Arial"/>
                <a:sym typeface="Source Sans Pro"/>
              </a:rPr>
              <a:t>Em seguida, a análise dos dados do 7-1-7 fornece conclusões claras e simples para informar a priorização e pode ser usada para defender recursos e intervenções políticas.</a:t>
            </a:r>
            <a:r>
              <a:rPr lang="pt-BR" sz="1200" b="0" i="0" noProof="0">
                <a:solidFill>
                  <a:schemeClr val="tx1"/>
                </a:solidFill>
                <a:latin typeface="Arial"/>
                <a:cs typeface="Arial"/>
                <a:sym typeface="Source Sans Pro"/>
              </a:rPr>
              <a:t>  </a:t>
            </a: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Por fim, o 7-1-7 pode ser usado para responsabilização. A avaliação do desempenho em relação a métricas simples simplifica o monitoramento e melhora a transparência dos relatórios, facilitando a demonstração do impacto das intervenções.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pt-BR" sz="1200" b="0" i="0" noProof="0">
                <a:solidFill>
                  <a:schemeClr val="tx1"/>
                </a:solidFill>
                <a:latin typeface="Arial"/>
                <a:cs typeface="Arial"/>
                <a:sym typeface="Source Sans Pro"/>
              </a:rPr>
              <a:t>Juntos, todos contribuem para melhorar a segurança sanitária.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pt-BR"/>
              <a:t>Analisar o desempenho de surtos é uma norma estabelecida há muito tempo. As Revisões Pós-Ação, um componente do Quadro de Monitoramento e Avaliação do Regulamento Sanitário Internacional, e as Revisões Intra-Ação (IARs) estabelecidas mais recentemente, têm como objetivo identificar o que funcionou e o que não funcionou durante um surto, e quais ações podem ser tomadas para melhorar para o próximo evento. No entanto, essas revisões, que geralmente duram alguns dias, normalmente são realizadas para grandes surtos ou surtos de preocupação específica ou, no caso de IARs, para surtos prolongados, como o da Covid. </a:t>
            </a:r>
          </a:p>
          <a:p>
            <a:endParaRPr lang="en-US"/>
          </a:p>
          <a:p>
            <a:r>
              <a:rPr lang="pt-BR"/>
              <a:t>Os achados do 7-1-7 podem contribuir para as discussões durante IARs e AARs, e a 7-1-7 Alliance tem orientações sobre como incorporar os achados do 7-1-7 nessas discussões.  </a:t>
            </a:r>
          </a:p>
          <a:p>
            <a:endParaRPr lang="en-US"/>
          </a:p>
          <a:p>
            <a:endParaRPr lang="en-US"/>
          </a:p>
          <a:p>
            <a:r>
              <a:rPr lang="pt-BR"/>
              <a:t>Mas sabemos que países ao redor do mundo sofrem surtos de diversas doenças todos os dias, muitas vezes de doenças que temos meios de detectar e controlar há muitas décadas. Então é aqui que voltamos a essa questão…</a:t>
            </a:r>
          </a:p>
          <a:p>
            <a:endParaRPr lang="en-US"/>
          </a:p>
          <a:p>
            <a:r>
              <a:rPr lang="pt-BR"/>
              <a:t>[CLIQUE] </a:t>
            </a:r>
          </a:p>
          <a:p>
            <a:endParaRPr lang="en-US"/>
          </a:p>
          <a:p>
            <a:r>
              <a:rPr lang="pt-BR"/>
              <a:t>– ‘e se pudéssemos tornar a melhoria do desempenho um hábito, usando cada evento como uma oportunidade para aprender e melhorar’. E se pudéssemos encontrar as lacunas e fraquezas em nossos sistemas de detecção, notificação e resposta não apenas revisando os surtos grandes ou prolongados, mas investigando sistematicamente o que está dando errado (e o que está dando certo) em uma ampla gama de surtos que afetam comunidades e indivíduos regularmente, seja de cólera, dengue, febres hemorrágicas, H5N1, infecções nosocomiais, salmonela... a lista, é claro, é infinita.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É aí que entram as revisões de ação antecipada. As EARs, que utilizam a meta 7-1-7, têm como objetivo expandir essa base já existente de análise de desempenho para surtos.</a:t>
            </a:r>
            <a:r>
              <a:rPr lang="pt-BR">
                <a:latin typeface="Arial"/>
                <a:cs typeface="Arial"/>
              </a:rPr>
              <a:t> </a:t>
            </a:r>
            <a:r>
              <a:rPr lang="pt-BR"/>
              <a:t>A Organização Mundial da Saúde publicou sua orientação de Revisão de Ação Precoce, com a abordagem 7-1-7 em seu cerne, em setembro de 2023.  Desde então, um número crescente de países realizou EARs para surtos.  </a:t>
            </a:r>
          </a:p>
          <a:p>
            <a:endParaRPr lang="en-US"/>
          </a:p>
          <a:p>
            <a:r>
              <a:rPr lang="pt-BR">
                <a:latin typeface="Arial"/>
                <a:cs typeface="Arial"/>
              </a:rPr>
              <a:t>Duas coisas diferenciam EARs de IARs e AARs. Primeiro, as EARs devem ser usadas em todos os surtos. Ao aproveitar a meta 7-1-7, o processo de condução de EARs deve ser integrado aos sistemas existentes para que conduzi-los para cada surto não seja uma tarefa pesada, mas sim uma parte integral e integrada do funcionamento diário do sistema de saúde pública.</a:t>
            </a:r>
          </a:p>
          <a:p>
            <a:endParaRPr lang="en-US"/>
          </a:p>
          <a:p>
            <a:r>
              <a:rPr lang="pt-BR">
                <a:latin typeface="Arial"/>
                <a:cs typeface="Arial"/>
              </a:rPr>
              <a:t>Em segundo lugar, as EARs se concentram na velocidade de detecção de surtos, notificação e resposta precoce por meio das métricas de pontualidade 7-1-7. As EARs devem ser conduzidas em tempo real durante a fase inicial de um surto, e não depois que o surto se prolongue ou termine.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as Revisões de Ação Precoce da OMS:</a:t>
            </a:r>
          </a:p>
          <a:p>
            <a:endParaRPr lang="en-US"/>
          </a:p>
          <a:p>
            <a:r>
              <a:rPr lang="pt-BR">
                <a:latin typeface="Arial"/>
                <a:cs typeface="Arial"/>
              </a:rPr>
              <a:t>- são um tipo fundamental de “Revisão de Ação” da OMS para surtos de doenças</a:t>
            </a:r>
          </a:p>
          <a:p>
            <a:endParaRPr lang="en-US">
              <a:latin typeface="Arial"/>
              <a:cs typeface="Arial"/>
            </a:endParaRPr>
          </a:p>
          <a:p>
            <a:r>
              <a:rPr lang="pt-BR">
                <a:latin typeface="Arial"/>
                <a:cs typeface="Arial"/>
              </a:rPr>
              <a:t>- incorporam a meta, metodologia e ferramentas 7-1-7</a:t>
            </a:r>
          </a:p>
          <a:p>
            <a:endParaRPr lang="en-US">
              <a:latin typeface="Arial"/>
              <a:cs typeface="Arial"/>
            </a:endParaRPr>
          </a:p>
          <a:p>
            <a:r>
              <a:rPr lang="pt-BR">
                <a:latin typeface="Arial"/>
                <a:cs typeface="Arial"/>
              </a:rPr>
              <a:t>- podem ser conduzidas para todos os eventos de surto, idealmente em tempo real durante a fase inicial do surto.</a:t>
            </a:r>
          </a:p>
          <a:p>
            <a:endParaRPr lang="en-US">
              <a:latin typeface="Arial"/>
              <a:cs typeface="Arial"/>
            </a:endParaRPr>
          </a:p>
          <a:p>
            <a:r>
              <a:rPr lang="pt-BR">
                <a:latin typeface="Arial"/>
                <a:cs typeface="Arial"/>
              </a:rPr>
              <a:t>Neste treinamento, você aprenderá o valor de usar o 7-1-7 em tempo real como parte das EARs.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Os achados do 7-1-7 também podem alimentar outras avaliações e planos.  Por exemplo, os achados 7-1-7, especialmente sobre pontualidade, gargalos e ações, podem ser úteis durante JEEs, SPAR, IARs e AARs, e outras avaliações e ferramentas.</a:t>
            </a:r>
          </a:p>
          <a:p>
            <a:endParaRPr lang="en-US"/>
          </a:p>
          <a:p>
            <a:r>
              <a:rPr lang="pt-BR"/>
              <a:t>Os achados do 7-1-7 também podem ajudar na priorização em planos anuais, como os Planos de Ação Nacionais para Segurança da Saúde, e em propostas de financiamento e defesa.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pt-BR" b="0" i="0">
                <a:solidFill>
                  <a:srgbClr val="29373D"/>
                </a:solidFill>
                <a:effectLst/>
                <a:latin typeface="InterVariable"/>
              </a:rPr>
              <a:t>A pontualidade tem sido cada vez mais reconhecida como um fator importante na melhoria do desempenho do sistema para detecção e resposta precoce a emergências de saúde pública.  Nos últimos anos, a meta 7-1-7 foi incluída em diversas estruturas e documentos de orientação importantes sobre segurança sanitária global.</a:t>
            </a:r>
          </a:p>
          <a:p>
            <a:pPr algn="l"/>
            <a:endParaRPr lang="en-US" b="0" i="0">
              <a:solidFill>
                <a:srgbClr val="29373D"/>
              </a:solidFill>
              <a:effectLst/>
              <a:latin typeface="InterVariable"/>
            </a:endParaRPr>
          </a:p>
          <a:p>
            <a:pPr marL="171450" indent="-171450">
              <a:buFont typeface="Calibri"/>
              <a:buChar char="-"/>
            </a:pPr>
            <a:r>
              <a:rPr lang="pt-BR" b="0" i="0">
                <a:solidFill>
                  <a:srgbClr val="29373D"/>
                </a:solidFill>
                <a:effectLst/>
                <a:latin typeface="InterVariable"/>
              </a:rPr>
              <a:t>A meta 7-1-7 foi incorporada no </a:t>
            </a:r>
            <a:r>
              <a:rPr lang="pt-BR" b="0" i="0">
                <a:solidFill>
                  <a:srgbClr val="25252C"/>
                </a:solidFill>
                <a:effectLst/>
                <a:latin typeface="InterVariable"/>
                <a:hlinkClick r:id="rId3"/>
              </a:rPr>
              <a:t>Décimo Quarto Programa Geral de Trabalho da OMS</a:t>
            </a:r>
            <a:r>
              <a:rPr lang="pt-BR" b="0" i="0">
                <a:solidFill>
                  <a:srgbClr val="29373D"/>
                </a:solidFill>
                <a:effectLst/>
                <a:latin typeface="InterVariable"/>
              </a:rPr>
              <a:t> para 2025-2028 como um indicador de resultado conjunto. </a:t>
            </a:r>
            <a:r>
              <a:rPr lang="pt-BR" b="0" i="0">
                <a:effectLst/>
                <a:latin typeface="InterVariable"/>
              </a:rPr>
              <a:t>O </a:t>
            </a:r>
            <a:r>
              <a:rPr lang="pt-BR" b="0" i="0">
                <a:solidFill>
                  <a:srgbClr val="29373D"/>
                </a:solidFill>
                <a:effectLst/>
                <a:latin typeface="InterVariable"/>
              </a:rPr>
              <a:t>7-1-7 também está alinhado com a </a:t>
            </a:r>
            <a:r>
              <a:rPr lang="pt-BR" b="0" i="0">
                <a:solidFill>
                  <a:srgbClr val="25252C"/>
                </a:solidFill>
                <a:effectLst/>
                <a:latin typeface="InterVariable"/>
                <a:hlinkClick r:id="rId4"/>
              </a:rPr>
              <a:t>meta de três bilhões para proteção em emergências de saúde</a:t>
            </a:r>
            <a:r>
              <a:rPr lang="pt-BR" b="0" i="0">
                <a:solidFill>
                  <a:srgbClr val="29373D"/>
                </a:solidFill>
                <a:effectLst/>
                <a:latin typeface="InterVariable"/>
              </a:rPr>
              <a:t>, que criou uma nova métrica global para detecção, notificação e resposta oportunas a ameaças à saúde pública.</a:t>
            </a:r>
          </a:p>
          <a:p>
            <a:endParaRPr lang="en-US">
              <a:solidFill>
                <a:srgbClr val="29373D"/>
              </a:solidFill>
              <a:latin typeface="InterVariable"/>
            </a:endParaRPr>
          </a:p>
          <a:p>
            <a:pPr marL="171450" indent="-171450">
              <a:buFont typeface="Calibri"/>
              <a:buChar char="-"/>
            </a:pPr>
            <a:r>
              <a:rPr lang="pt-BR" b="0" i="0">
                <a:solidFill>
                  <a:srgbClr val="25252C"/>
                </a:solidFill>
                <a:effectLst/>
                <a:latin typeface="InterVariable"/>
                <a:hlinkClick r:id="rId5">
                  <a:extLst>
                    <a:ext uri="{A12FA001-AC4F-418D-AE19-62706E023703}">
                      <ahyp:hlinkClr xmlns:ahyp="http://schemas.microsoft.com/office/drawing/2018/hyperlinkcolor" val="tx"/>
                    </a:ext>
                  </a:extLst>
                </a:hlinkClick>
              </a:rPr>
              <a:t>O Fundo Pandêmico</a:t>
            </a:r>
            <a:r>
              <a:rPr lang="pt-BR" b="0" i="0">
                <a:solidFill>
                  <a:srgbClr val="29373D"/>
                </a:solidFill>
                <a:effectLst/>
                <a:latin typeface="InterVariable"/>
              </a:rPr>
              <a:t>, que fornece financiamento de subsídios para projetos que visam fortalecer as funções de prevenção, preparação e resposta a pandemias,</a:t>
            </a:r>
            <a:r>
              <a:rPr lang="pt-BR">
                <a:solidFill>
                  <a:srgbClr val="29373D"/>
                </a:solidFill>
                <a:latin typeface="InterVariable"/>
              </a:rPr>
              <a:t>  também</a:t>
            </a:r>
            <a:r>
              <a:rPr lang="pt-BR" b="0" i="0">
                <a:solidFill>
                  <a:srgbClr val="29373D"/>
                </a:solidFill>
                <a:effectLst/>
                <a:latin typeface="InterVariable"/>
              </a:rPr>
              <a:t> incluiu a meta 7-1-7 em seu </a:t>
            </a:r>
            <a:r>
              <a:rPr lang="pt-BR" b="0" i="0">
                <a:solidFill>
                  <a:srgbClr val="25252C"/>
                </a:solidFill>
                <a:effectLst/>
                <a:latin typeface="InterVariable"/>
                <a:hlinkClick r:id="rId6"/>
              </a:rPr>
              <a:t>estrutura de resultados</a:t>
            </a:r>
            <a:r>
              <a:rPr lang="pt-BR" b="0" i="0">
                <a:solidFill>
                  <a:srgbClr val="29373D"/>
                </a:solidFill>
                <a:effectLst/>
                <a:latin typeface="InterVariable"/>
              </a:rPr>
              <a:t>.</a:t>
            </a:r>
          </a:p>
          <a:p>
            <a:pPr algn="l"/>
            <a:endParaRPr lang="en-US" b="0" i="0">
              <a:solidFill>
                <a:srgbClr val="29373D"/>
              </a:solidFill>
              <a:effectLst/>
              <a:latin typeface="InterVariable"/>
            </a:endParaRPr>
          </a:p>
          <a:p>
            <a:pPr algn="l"/>
            <a:r>
              <a:rPr lang="pt-BR" b="0" i="0">
                <a:solidFill>
                  <a:srgbClr val="29373D"/>
                </a:solidFill>
                <a:effectLst/>
                <a:latin typeface="InterVariable"/>
              </a:rPr>
              <a:t>A meta 7-1-7 oferece uma abordagem complementar e propõe uma maneira simplificada de avaliar o quão bem os sistemas de segurança de saúde detectam e respondem a surtos de doenças em condições reais e em tempo real. Ela ajuda os países a coletar dados confiáveis para tomada de decisões imediatas, a fim de melhorar a coordenação e o desempenho geral, além de priorizar o uso de recursos existentes e futuras necessidades de financiamento.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pt-BR">
                <a:latin typeface="Arial"/>
                <a:cs typeface="Arial"/>
              </a:rPr>
              <a:t>[Nota para o moderador: inclua quaisquer notas de organização. Se não for necessário, exclua este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Vamos fazer uma nova pausa para uma breve discussão.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pt-BR" sz="1200">
                <a:latin typeface="Arial"/>
                <a:cs typeface="Arial"/>
              </a:rPr>
              <a:t>Pense no que você sabe até agora sobre a meta 7-1-7.</a:t>
            </a:r>
          </a:p>
          <a:p>
            <a:endParaRPr lang="en-US" sz="1400">
              <a:latin typeface="Arial"/>
              <a:cs typeface="Arial"/>
            </a:endParaRPr>
          </a:p>
          <a:p>
            <a:r>
              <a:rPr lang="pt-BR" sz="1200" b="0">
                <a:latin typeface="Arial"/>
                <a:cs typeface="Arial"/>
              </a:rPr>
              <a:t>Que medidas você acha que são necessárias para implementar efetivamente o 7-1-7 em sua jurisdição/país?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Este gráfico mostra o ciclo de vida do 7-1-7 - as etapas necessárias para a implementação eficaz da meta 7-1-7.  </a:t>
            </a:r>
          </a:p>
          <a:p>
            <a:endParaRPr lang="en-US"/>
          </a:p>
          <a:p>
            <a:r>
              <a:rPr lang="pt-BR">
                <a:latin typeface="Arial"/>
                <a:cs typeface="Arial"/>
              </a:rPr>
              <a:t>Para que a meta 7-1-7 seja usada de forma eficaz e sustentável, é importante que os países/jurisdições adotem o 7-1-7 nos sistemas existentes e obtenham a adesão das partes interessadas.  </a:t>
            </a:r>
          </a:p>
          <a:p>
            <a:endParaRPr lang="en-US"/>
          </a:p>
          <a:p>
            <a:r>
              <a:rPr lang="pt-BR">
                <a:latin typeface="Arial"/>
                <a:cs typeface="Arial"/>
              </a:rPr>
              <a:t>O 7-1-7 é um processo de melhoria contínua de desempenho, desde a avaliação da pontualidade de um surto até a síntese dos achados do 7-1-7 em todos os surtos para planejamento e financiamento de longo prazo para dar suporte a melhorias no sistema.  </a:t>
            </a:r>
          </a:p>
          <a:p>
            <a:endParaRPr lang="en-US"/>
          </a:p>
          <a:p>
            <a:r>
              <a:rPr lang="pt-BR">
                <a:latin typeface="Arial"/>
                <a:cs typeface="Arial"/>
              </a:rPr>
              <a:t>Por fim, os achados do 7-1-7 podem ser usados para defender de forma mais ampla a pontualidade e a melhoria do desempenho na segurança da saúde.  </a:t>
            </a:r>
          </a:p>
          <a:p>
            <a:endParaRPr lang="en-US"/>
          </a:p>
          <a:p>
            <a:r>
              <a:rPr lang="pt-BR">
                <a:latin typeface="Arial"/>
                <a:cs typeface="Arial"/>
              </a:rPr>
              <a:t>Uma descrição detalhada de cada etapa do ciclo de vida do 7-1-7 é fornecida no módulo “Como o 7-1-7 cria mudanças”, mais adiante neste slide deck.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Desde que foi testado inicialmente em alguns países em 2021, a meta 7-1-7 agora está sendo usada em mais de 20 países na África, Américas, Sudeste Asiático e Pacífico.  </a:t>
            </a:r>
          </a:p>
          <a:p>
            <a:endParaRPr lang="en-US"/>
          </a:p>
          <a:p>
            <a:r>
              <a:rPr lang="pt-BR"/>
              <a:t>Há um interesse crescente em usar a meta 7-1-7 para melhorar o desempenho.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À medida que mais e mais países usam a meta 7-1-7, várias lições comuns têm surgido. </a:t>
            </a:r>
          </a:p>
          <a:p>
            <a:endParaRPr lang="en-US"/>
          </a:p>
          <a:p>
            <a:r>
              <a:rPr lang="pt-BR"/>
              <a:t>Algumas lições importantes incluem [leia a lista].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pt-BR">
                <a:latin typeface="Arial"/>
                <a:cs typeface="Arial"/>
              </a:rPr>
              <a:t>Agora veremos um exemplo real do 7-1-7 em ação. Discutiremos como o 7-1-7 foi aplicado a um surto de ebola em Uganda em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mostraremos um slide de resumo típico do 7-1-7, que mostra pontualidade, desempenho do 7-1-7, gargalos/facilitadores e ações para um surto.  </a:t>
            </a:r>
          </a:p>
          <a:p>
            <a:endParaRPr lang="en-US"/>
          </a:p>
          <a:p>
            <a:r>
              <a:rPr lang="pt-BR">
                <a:latin typeface="Arial"/>
                <a:cs typeface="Arial"/>
              </a:rPr>
              <a:t>Quando Uganda enfrentou um surto de </a:t>
            </a:r>
            <a:r>
              <a:rPr lang="pt-BR" b="1">
                <a:latin typeface="Arial"/>
                <a:cs typeface="Arial"/>
              </a:rPr>
              <a:t>Doença do Vírus do Sudão </a:t>
            </a:r>
            <a:r>
              <a:rPr lang="pt-BR">
                <a:latin typeface="Arial"/>
                <a:cs typeface="Arial"/>
              </a:rPr>
              <a:t>em 2022, eles aplicaram pela primeira vez o 7-1-7 ao surto durante uma Revisão de Ação Precoce, alguns dias após o início da resposta.  Eles descobriram inicialmente que demoravam 15 dias entre o surgimento e a detecção, menos de 1 dia para notificar, e a métrica de resposta para 7-1-7 ainda era "TBD", ou a ser determinada, porque eles estavam apenas alguns dias na resposta.  </a:t>
            </a:r>
          </a:p>
          <a:p>
            <a:endParaRPr lang="en-US"/>
          </a:p>
          <a:p>
            <a:r>
              <a:rPr lang="pt-BR">
                <a:latin typeface="Arial"/>
                <a:cs typeface="Arial"/>
              </a:rPr>
              <a:t>Entretanto, durante a investigação do surto, eles perceberam que haviam perdido alguns casos iniciais, incluindo o caso índice.  Quando reaplicaram o 7-1-7 cerca de 12 dias após a resposta, eles descobriram o que é mostrado neste slide: 46 dias para detectar, menos de 1 dia para notificar e 9 dias para concluir as ações de resposta precoce do 7-1-7.  </a:t>
            </a:r>
          </a:p>
          <a:p>
            <a:endParaRPr lang="en-US"/>
          </a:p>
          <a:p>
            <a:pPr algn="l" rtl="0" fontAlgn="base"/>
            <a:r>
              <a:rPr lang="pt-BR" b="0" i="0">
                <a:solidFill>
                  <a:srgbClr val="444444"/>
                </a:solidFill>
                <a:effectLst/>
                <a:latin typeface="Arial"/>
                <a:cs typeface="Arial"/>
              </a:rPr>
              <a:t>O uso do 7-1-7 os ajudou a identificar </a:t>
            </a:r>
            <a:r>
              <a:rPr lang="pt-BR">
                <a:latin typeface="Arial"/>
                <a:cs typeface="Arial"/>
              </a:rPr>
              <a:t>um importante gargalo relacionado à falta de conhecimento das definições de casos suspeitos de IDSR em unidades de saúde privadas.  Eles também tiveram outros gargalos em torno da fadiga da vigilância comunitária devido à covid e da falta de funções claras para notificação em algumas situações relacionadas a casos suspeitos.  Em termos de resposta, eles descobriram que não tinham unidades de isolamento totalmente funcionais e atrasos no acesso a fundos para que as equipes de resposta rápida fizessem o rastreamento de contatos.</a:t>
            </a:r>
          </a:p>
          <a:p>
            <a:endParaRPr lang="en-US"/>
          </a:p>
          <a:p>
            <a:r>
              <a:rPr lang="pt-BR">
                <a:latin typeface="Arial"/>
                <a:cs typeface="Arial"/>
              </a:rPr>
              <a:t>Eles também encontraram facilitadores, ou o que estava funcionando bem, em seus sistemas.  Embora a detecção tenha levado 46 dias, eles analisaram os fatores que fizeram com que ela não demorasse ainda mais e encontraram vários pontos fortes em todos os três intervalos para o papel do hospital regional na aceleração da detecção, notificação e resposta.  </a:t>
            </a:r>
          </a:p>
          <a:p>
            <a:endParaRPr lang="en-US"/>
          </a:p>
          <a:p>
            <a:r>
              <a:rPr lang="pt-BR">
                <a:latin typeface="Arial"/>
                <a:cs typeface="Arial"/>
              </a:rPr>
              <a:t>Uma das coisas que eles realmente fizeram enquanto o surto estava acontecendo foi retirar as instalações privadas quando perceberam a lacuna na compreensão da definição de caso nessas instalações. Este é o poder das Revisões de Ações Precoces: elas facilitam a recalibração da resposta ao surto em andamento, em vez de apenas encontrar lições para ajudar em surtos futuros.  </a:t>
            </a:r>
          </a:p>
          <a:p>
            <a:endParaRPr lang="en-US"/>
          </a:p>
          <a:p>
            <a:r>
              <a:rPr lang="pt-BR">
                <a:latin typeface="Arial"/>
                <a:cs typeface="Arial"/>
              </a:rPr>
              <a:t>Então, as autoridades de saúde pública em Uganda elaboraram ações imediatas e de longo prazo para abordar os principais gargalos que encontraram no nível do sistema.  Por exemplo, uma ação de longo prazo focada não apenas em uma única instalação privada ou em algumas que podem ter sido associadas a esse surto específico, mas em como aumentar os treinamentos de IDSR para instalações privadas em todo o país.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Teremos um intervalo de 15 minutos agora. </a:t>
            </a:r>
          </a:p>
          <a:p>
            <a:endParaRPr lang="en-US">
              <a:latin typeface="Arial"/>
              <a:cs typeface="Arial"/>
            </a:endParaRPr>
          </a:p>
          <a:p>
            <a:r>
              <a:rPr lang="pt-BR">
                <a:latin typeface="Arial"/>
                <a:cs typeface="Arial"/>
              </a:rPr>
              <a:t>Por favor, adicione quaisquer perguntas que você tenha sobre a abordagem 7-1-7 ao estacionamento. Responderemos às suas perguntas mais tarde.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Durante este treinamento, você terá oportunidades de colocar em prática imediatamente o que aprendeu. </a:t>
            </a:r>
          </a:p>
          <a:p>
            <a:endParaRPr lang="en-US"/>
          </a:p>
          <a:p>
            <a:r>
              <a:rPr lang="pt-BR"/>
              <a:t>Começaremos nossa primeira atividade de trabalho em grupo em breve. Queríamos dar a você algumas dicas e truques sobre como tornar o trabalho em grupo o mais útil e bem-sucedido possível.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Antes de se mudarem para o seu grupo e começarem as discussões, gostaria de sugerir que, em seus grupos, vocês decidam quem desempenhará as seguintes funções:</a:t>
            </a:r>
          </a:p>
          <a:p>
            <a:pPr marL="171450" indent="-171450">
              <a:buFont typeface="Arial"/>
              <a:buChar char="•"/>
            </a:pPr>
            <a:r>
              <a:rPr lang="pt-BR">
                <a:latin typeface="Arial"/>
                <a:cs typeface="Arial"/>
              </a:rPr>
              <a:t>Líder da discussão: Esta pessoa foi pré-designada para a Atividade de Mesa. Para outras atividades, não há um facilitador designado, então escolha alguém do seu grupo. A pessoa irá liderar a discussão, garantindo que todos tenham a oportunidade e a responsabilidade de adicionar ideias.  Também marcará o tempo e conduzirá vocês pelas atividades.</a:t>
            </a:r>
          </a:p>
          <a:p>
            <a:pPr marL="171450" indent="-171450">
              <a:buFont typeface="Arial"/>
              <a:buChar char="•"/>
            </a:pPr>
            <a:r>
              <a:rPr lang="pt-BR">
                <a:latin typeface="Arial"/>
                <a:cs typeface="Arial"/>
              </a:rPr>
              <a:t>Tomador de notas: Essa pessoa é responsável por tomar notas durante a discussão. </a:t>
            </a:r>
          </a:p>
          <a:p>
            <a:pPr marL="171450" indent="-171450">
              <a:buFont typeface="Arial"/>
              <a:buChar char="•"/>
            </a:pPr>
            <a:r>
              <a:rPr lang="pt-BR">
                <a:latin typeface="Arial"/>
                <a:cs typeface="Arial"/>
              </a:rPr>
              <a:t>Relator: Esta pessoa – alguém que não seja o líder da discussão – é responsável por apresentar as conclusões da equipe em plenário. Nem toda atividade exigirá um relatório.  </a:t>
            </a:r>
          </a:p>
          <a:p>
            <a:pPr marL="171450" indent="-171450">
              <a:buFont typeface="Arial"/>
              <a:buChar char="•"/>
            </a:pPr>
            <a:r>
              <a:rPr lang="pt-BR">
                <a:latin typeface="Arial"/>
                <a:cs typeface="Arial"/>
              </a:rPr>
              <a:t>Membros: Essas pessoas são responsáveis por adicionar seus pensamentos, ideias e desafios às discussões da equipe. </a:t>
            </a:r>
          </a:p>
          <a:p>
            <a:endParaRPr lang="en-US">
              <a:cs typeface="Arial"/>
            </a:endParaRPr>
          </a:p>
          <a:p>
            <a:r>
              <a:rPr lang="pt-BR">
                <a:latin typeface="Arial"/>
                <a:cs typeface="Arial"/>
              </a:rPr>
              <a:t>Incentivamos você a trocar de função durante o treinamento para que todos tenham a oportunidade de participar. Os papéis devem mudar a cada atividade.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39</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pt-BR">
                <a:latin typeface="Arial"/>
                <a:cs typeface="Arial"/>
              </a:rPr>
              <a:t>[Nota para o moderador: recomendamos fortemente quebra-gelos pela manhã e à tarde. Eles são úteis como energizantes e para que os participantes se conheçam. Incluímos aqui um conjunto de slides para um primeiro quebra-gelo que descobrimos ser uma maneira rápida e divertida para os participantes se conhecerem um pouco. Sinta-se à vontade para revisar de acordo com seu contexto].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pt-BR">
                <a:latin typeface="Arial"/>
                <a:cs typeface="Arial"/>
              </a:rPr>
              <a:t>Bem-vindo à atividade de mesa 7-1-7!  </a:t>
            </a:r>
          </a:p>
          <a:p>
            <a:endParaRPr lang="en-US">
              <a:cs typeface="Arial"/>
            </a:endParaRPr>
          </a:p>
          <a:p>
            <a:pPr>
              <a:defRPr/>
            </a:pPr>
            <a:r>
              <a:rPr lang="pt-BR">
                <a:latin typeface="Arial"/>
                <a:cs typeface="Arial"/>
              </a:rPr>
              <a:t>Descobrimos no passado que fazer uma atividade de mesa depois de aprender sobre os conceitos básicos do 7-1-7 foi muito útil para realmente entender -</a:t>
            </a:r>
          </a:p>
          <a:p>
            <a:pPr marL="171450" indent="-171450">
              <a:buFont typeface="Calibri"/>
              <a:buChar char="-"/>
              <a:defRPr/>
            </a:pPr>
            <a:r>
              <a:rPr lang="pt-BR">
                <a:latin typeface="Arial"/>
                <a:cs typeface="Arial"/>
              </a:rPr>
              <a:t>o que significa medir métricas do 7-1-7</a:t>
            </a:r>
          </a:p>
          <a:p>
            <a:pPr marL="171450" indent="-171450">
              <a:buFont typeface="Calibri"/>
              <a:buChar char="-"/>
              <a:defRPr/>
            </a:pPr>
            <a:r>
              <a:rPr lang="pt-BR">
                <a:latin typeface="Arial"/>
                <a:cs typeface="Arial"/>
              </a:rPr>
              <a:t>o que significa identificar gargalos e facilitadores</a:t>
            </a:r>
          </a:p>
          <a:p>
            <a:pPr marL="171450" indent="-171450">
              <a:buFont typeface="Calibri"/>
              <a:buChar char="-"/>
              <a:defRPr/>
            </a:pPr>
            <a:r>
              <a:rPr lang="pt-BR">
                <a:latin typeface="Arial"/>
                <a:cs typeface="Arial"/>
              </a:rPr>
              <a:t>o que significa selecionar as ações corretivas. </a:t>
            </a:r>
          </a:p>
          <a:p>
            <a:pPr>
              <a:defRPr/>
            </a:pPr>
            <a:endParaRPr lang="en-US">
              <a:latin typeface="Arial"/>
              <a:cs typeface="Arial"/>
            </a:endParaRPr>
          </a:p>
          <a:p>
            <a:pPr>
              <a:defRPr/>
            </a:pPr>
            <a:r>
              <a:rPr lang="pt-BR">
                <a:latin typeface="Arial"/>
                <a:cs typeface="Arial"/>
              </a:rPr>
              <a:t>Esta é uma atividade simplificada de mesa, mas esperamos que ajude você a entender melhor o que é o 7-1-7, especialmente em relação a algumas das principais métricas, definições e conceitos. Então, continue conosco nessa atividade e participe ativamente!</a:t>
            </a:r>
          </a:p>
          <a:p>
            <a:endParaRPr lang="en-US">
              <a:cs typeface="Arial"/>
            </a:endParaRPr>
          </a:p>
          <a:p>
            <a:r>
              <a:rPr lang="pt-BR">
                <a:latin typeface="Arial"/>
                <a:cs typeface="Arial"/>
              </a:rPr>
              <a:t>Esperamos que a realização da atividade de mesa forneça uma ótima base para quando você se aprofundar no conteúdo detalhado sobre adoção e uso do 7-1-7.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Esperamos que o que você obtenha com esta atividade seja a capacidade de identificar e registrar as datas dos marcos 7-1-7, calcular o desempenho com base nessas datas para as métricas de detecção, notificação e resposta precoce e, finalmente, identificar gargalos, facilitadores e ações corretivas para melhoria do desempenho.  E esperamos que você se divirta enquanto faz isso!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Depois que essa visão geral estiver concluída, vocês irão para salas de descanso para trabalhar em pequenos grupos e concluir a atividade de mesa.  </a:t>
            </a:r>
          </a:p>
          <a:p>
            <a:endParaRPr lang="en-US">
              <a:latin typeface="Arial"/>
              <a:cs typeface="Arial"/>
            </a:endParaRPr>
          </a:p>
          <a:p>
            <a:r>
              <a:rPr lang="pt-BR">
                <a:latin typeface="Arial"/>
                <a:cs typeface="Arial"/>
              </a:rPr>
              <a:t>Vocês terão 85 minutos em seus pequenos grupos. Cada grupo tem um facilitador, que se apresentará na sala de descanso. Depois de cada um compartilhar uma breve introdução, vocês passarão para a primeira parte principal da atividade, onde terão tempo para ler o cenário por conta própria, fazer algum trabalho individual e, então, discutir em grupo. </a:t>
            </a:r>
          </a:p>
          <a:p>
            <a:endParaRPr lang="en-US">
              <a:latin typeface="Arial"/>
              <a:cs typeface="Arial"/>
            </a:endParaRPr>
          </a:p>
          <a:p>
            <a:r>
              <a:rPr lang="pt-BR">
                <a:latin typeface="Arial"/>
                <a:cs typeface="Arial"/>
              </a:rPr>
              <a:t>Nesta parte, vocês se concentrarão em identificar e registrar as datas de marcos do 7-1-7 e calcular o desempenho do 7-1-7. A segunda parte principal da atividade concentra-se na identificação de gargalos, facilitadores e ações corretivas, com algum tempo no final para uma discussão em pequenos grupos sobre a atividade de mesa.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pt-BR" sz="1800" b="0" i="0" u="none" strike="noStrike">
                <a:solidFill>
                  <a:srgbClr val="000000"/>
                </a:solidFill>
                <a:effectLst/>
                <a:latin typeface="Arial"/>
                <a:cs typeface="Arial"/>
              </a:rPr>
              <a:t>Deixe-me descrever brevemente no que vocês irão se concentrar nesta atividade.  </a:t>
            </a:r>
          </a:p>
          <a:p>
            <a:pPr fontAlgn="base"/>
            <a:endParaRPr lang="en-US" sz="1800" b="0" i="0" u="none" strike="noStrike">
              <a:solidFill>
                <a:srgbClr val="000000"/>
              </a:solidFill>
              <a:effectLst/>
              <a:latin typeface="Arial"/>
              <a:cs typeface="Arial"/>
            </a:endParaRPr>
          </a:p>
          <a:p>
            <a:pPr fontAlgn="base"/>
            <a:r>
              <a:rPr lang="pt-BR" sz="1800" b="0" i="0" u="none" strike="noStrike">
                <a:solidFill>
                  <a:srgbClr val="000000"/>
                </a:solidFill>
                <a:effectLst/>
                <a:latin typeface="Arial"/>
                <a:cs typeface="Arial"/>
              </a:rPr>
              <a:t>[CLIQUE]</a:t>
            </a:r>
          </a:p>
          <a:p>
            <a:pPr fontAlgn="base"/>
            <a:endParaRPr lang="en-US" sz="1800" b="0" i="0" u="none" strike="noStrike">
              <a:solidFill>
                <a:srgbClr val="000000"/>
              </a:solidFill>
              <a:effectLst/>
              <a:latin typeface="Arial"/>
              <a:cs typeface="Arial"/>
            </a:endParaRPr>
          </a:p>
          <a:p>
            <a:pPr fontAlgn="base"/>
            <a:r>
              <a:rPr lang="pt-BR" sz="1800" b="0" i="0" u="none" strike="noStrike">
                <a:solidFill>
                  <a:srgbClr val="000000"/>
                </a:solidFill>
                <a:effectLst/>
                <a:latin typeface="Arial"/>
                <a:cs typeface="Arial"/>
              </a:rPr>
              <a:t>Neste </a:t>
            </a:r>
            <a:r>
              <a:rPr lang="pt-BR" sz="1800">
                <a:latin typeface="Arial"/>
                <a:cs typeface="Arial"/>
              </a:rPr>
              <a:t>atividade de mesa</a:t>
            </a:r>
            <a:r>
              <a:rPr lang="pt-BR" sz="1800" b="0" i="0" u="none" strike="noStrike">
                <a:solidFill>
                  <a:srgbClr val="000000"/>
                </a:solidFill>
                <a:effectLst/>
                <a:latin typeface="Arial"/>
                <a:cs typeface="Arial"/>
              </a:rPr>
              <a:t>, aplicaremos a meta 7-1-7 a um evento de doença e país fictícios. Estamos simulando </a:t>
            </a:r>
            <a:r>
              <a:rPr lang="pt-BR" sz="1800">
                <a:solidFill>
                  <a:srgbClr val="000000"/>
                </a:solidFill>
                <a:latin typeface="Arial"/>
                <a:cs typeface="Arial"/>
              </a:rPr>
              <a:t>um surto de </a:t>
            </a:r>
            <a:r>
              <a:rPr lang="pt-BR" sz="1800" b="0" i="0" u="none" strike="noStrike">
                <a:solidFill>
                  <a:srgbClr val="000000"/>
                </a:solidFill>
                <a:effectLst/>
                <a:latin typeface="Arial"/>
                <a:cs typeface="Arial"/>
              </a:rPr>
              <a:t>sarampo no Epistão.  </a:t>
            </a:r>
          </a:p>
          <a:p>
            <a:pPr fontAlgn="base"/>
            <a:endParaRPr lang="en-US" sz="1800" b="0" i="0" u="none" strike="noStrike">
              <a:solidFill>
                <a:srgbClr val="000000"/>
              </a:solidFill>
              <a:effectLst/>
              <a:latin typeface="Arial"/>
              <a:cs typeface="Arial"/>
            </a:endParaRPr>
          </a:p>
          <a:p>
            <a:pPr fontAlgn="base"/>
            <a:r>
              <a:rPr lang="pt-BR" sz="1800" b="0" i="0" u="none" strike="noStrike">
                <a:solidFill>
                  <a:srgbClr val="000000"/>
                </a:solidFill>
                <a:effectLst/>
                <a:latin typeface="Arial"/>
                <a:cs typeface="Arial"/>
              </a:rPr>
              <a:t>[CLIQUE]</a:t>
            </a: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pt-BR" b="0" i="0" u="none" strike="noStrike">
                <a:solidFill>
                  <a:srgbClr val="000000"/>
                </a:solidFill>
                <a:effectLst/>
                <a:latin typeface="Arial"/>
                <a:cs typeface="Arial"/>
              </a:rPr>
              <a:t>A atividade será conduzida em pequenos grupos em salas de discussão. Vocês terão um facilitador em seu grupo</a:t>
            </a:r>
            <a:r>
              <a:rPr lang="pt-BR">
                <a:solidFill>
                  <a:srgbClr val="000000"/>
                </a:solidFill>
                <a:latin typeface="Arial"/>
                <a:cs typeface="Arial"/>
              </a:rPr>
              <a:t>,</a:t>
            </a:r>
            <a:r>
              <a:rPr lang="pt-BR" b="0" i="0" u="none" strike="noStrike">
                <a:solidFill>
                  <a:srgbClr val="000000"/>
                </a:solidFill>
                <a:effectLst/>
                <a:latin typeface="Arial"/>
                <a:cs typeface="Arial"/>
              </a:rPr>
              <a:t> que se identificarão no início da atividade.  </a:t>
            </a:r>
          </a:p>
          <a:p>
            <a:pPr algn="l" rtl="0" fontAlgn="base"/>
            <a:endParaRPr lang="en-US" b="0" i="0" u="none" strike="noStrike">
              <a:solidFill>
                <a:srgbClr val="000000"/>
              </a:solidFill>
              <a:effectLst/>
              <a:latin typeface="Arial" panose="020B0604020202020204" pitchFamily="34" charset="0"/>
            </a:endParaRPr>
          </a:p>
          <a:p>
            <a:pPr algn="l" rtl="0" fontAlgn="base"/>
            <a:r>
              <a:rPr lang="pt-BR" b="0" i="0" u="none" strike="noStrike">
                <a:solidFill>
                  <a:srgbClr val="000000"/>
                </a:solidFill>
                <a:effectLst/>
                <a:latin typeface="Arial"/>
                <a:cs typeface="Arial"/>
              </a:rPr>
              <a:t>A atividade será realizada em duas partes principais, a primeira focada em dados de pontualidade e cálculo da meta 7-1-7 e a segunda na identificação de gargalos, facilitadores e ações.  </a:t>
            </a:r>
          </a:p>
          <a:p>
            <a:pPr algn="l" rtl="0" fontAlgn="base"/>
            <a:endParaRPr lang="en-US" b="0" i="0" u="none" strike="noStrike">
              <a:solidFill>
                <a:srgbClr val="000000"/>
              </a:solidFill>
              <a:effectLst/>
              <a:latin typeface="Arial"/>
              <a:cs typeface="Arial"/>
            </a:endParaRPr>
          </a:p>
          <a:p>
            <a:pPr algn="l" rtl="0" fontAlgn="base"/>
            <a:r>
              <a:rPr lang="pt-BR" b="0" i="0" u="none" strike="noStrike">
                <a:solidFill>
                  <a:srgbClr val="000000"/>
                </a:solidFill>
                <a:effectLst/>
                <a:latin typeface="Arial"/>
                <a:cs typeface="Arial"/>
              </a:rPr>
              <a:t>[CLIQUE]</a:t>
            </a:r>
          </a:p>
          <a:p>
            <a:pPr algn="l" rtl="0" fontAlgn="base"/>
            <a:endParaRPr lang="en-US" b="0" i="0" u="none" strike="noStrike">
              <a:solidFill>
                <a:srgbClr val="000000"/>
              </a:solidFill>
              <a:effectLst/>
              <a:latin typeface="Arial"/>
              <a:cs typeface="Arial"/>
            </a:endParaRPr>
          </a:p>
          <a:p>
            <a:pPr algn="l" rtl="0" fontAlgn="base"/>
            <a:r>
              <a:rPr lang="pt-BR" b="0" i="0" u="none" strike="noStrike">
                <a:solidFill>
                  <a:srgbClr val="000000"/>
                </a:solidFill>
                <a:effectLst/>
                <a:latin typeface="Arial"/>
                <a:cs typeface="Arial"/>
              </a:rPr>
              <a:t>Esperamos que vocês se envolvam totalmente trabalhando na atividade e participando das discussões no seu grupo de discussão.  </a:t>
            </a:r>
          </a:p>
          <a:p>
            <a:pPr algn="l" rtl="0" fontAlgn="base"/>
            <a:endParaRPr lang="en-US" b="0" i="0" u="none" strike="noStrike">
              <a:solidFill>
                <a:srgbClr val="000000"/>
              </a:solidFill>
              <a:effectLst/>
              <a:latin typeface="Arial"/>
              <a:cs typeface="Arial"/>
            </a:endParaRPr>
          </a:p>
          <a:p>
            <a:pPr algn="l" rtl="0" fontAlgn="base"/>
            <a:r>
              <a:rPr lang="pt-BR" b="0" i="0" u="none" strike="noStrike">
                <a:solidFill>
                  <a:srgbClr val="000000"/>
                </a:solidFill>
                <a:effectLst/>
                <a:latin typeface="Arial"/>
                <a:cs typeface="Arial"/>
              </a:rPr>
              <a:t>[CLIQUE]</a:t>
            </a:r>
          </a:p>
          <a:p>
            <a:pPr algn="l" rtl="0" fontAlgn="base"/>
            <a:r>
              <a:rPr lang="pt-BR" b="0" i="0">
                <a:solidFill>
                  <a:srgbClr val="444444"/>
                </a:solidFill>
                <a:effectLst/>
                <a:latin typeface="Arial"/>
                <a:cs typeface="Arial"/>
              </a:rPr>
              <a:t>​</a:t>
            </a:r>
          </a:p>
          <a:p>
            <a:pPr algn="l" rtl="0" fontAlgn="base"/>
            <a:r>
              <a:rPr lang="pt-BR" b="0" i="0">
                <a:solidFill>
                  <a:srgbClr val="444444"/>
                </a:solidFill>
                <a:effectLst/>
                <a:latin typeface="Arial"/>
                <a:cs typeface="Arial"/>
              </a:rPr>
              <a:t>Por favor, incluam perguntas que vocês tenham sobre o 7-1-7 no estacionamento para discussão em plenário.  </a:t>
            </a:r>
          </a:p>
          <a:p>
            <a:pPr algn="l" rtl="0" fontAlgn="base"/>
            <a:endParaRPr lang="en-US" b="0" i="0">
              <a:solidFill>
                <a:srgbClr val="444444"/>
              </a:solidFill>
              <a:effectLst/>
              <a:latin typeface="Arial"/>
              <a:cs typeface="Arial"/>
            </a:endParaRPr>
          </a:p>
          <a:p>
            <a:pPr algn="l" rtl="0" fontAlgn="base"/>
            <a:r>
              <a:rPr lang="pt-BR" b="0" i="0">
                <a:solidFill>
                  <a:srgbClr val="444444"/>
                </a:solidFill>
                <a:effectLst/>
                <a:latin typeface="Arial"/>
                <a:cs typeface="Arial"/>
              </a:rPr>
              <a:t>[CLIQUE]</a:t>
            </a:r>
          </a:p>
          <a:p>
            <a:pPr algn="l" rtl="0" fontAlgn="base"/>
            <a:endParaRPr lang="en-US" b="0" i="0">
              <a:solidFill>
                <a:srgbClr val="444444"/>
              </a:solidFill>
              <a:effectLst/>
              <a:latin typeface="Arial"/>
              <a:cs typeface="Arial"/>
            </a:endParaRPr>
          </a:p>
          <a:p>
            <a:pPr algn="l" rtl="0" fontAlgn="base"/>
            <a:r>
              <a:rPr lang="pt-BR" b="0" i="0">
                <a:solidFill>
                  <a:srgbClr val="444444"/>
                </a:solidFill>
                <a:effectLst/>
                <a:latin typeface="Arial"/>
                <a:cs typeface="Arial"/>
              </a:rPr>
              <a:t>Breves definições técnicas estão incluídas na Ferramenta de Avaliação 7-1-7 nos folhetos dos participantes.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será guiado para dois documentos que usará para esta atividade. </a:t>
            </a:r>
          </a:p>
          <a:p>
            <a:endParaRPr lang="en-US">
              <a:latin typeface="Arial"/>
              <a:cs typeface="Arial"/>
            </a:endParaRPr>
          </a:p>
          <a:p>
            <a:pPr marL="171450" indent="-171450">
              <a:buFont typeface="Calibri"/>
              <a:buChar char="-"/>
            </a:pPr>
            <a:r>
              <a:rPr lang="pt-BR">
                <a:latin typeface="Arial"/>
                <a:cs typeface="Arial"/>
              </a:rPr>
              <a:t>O primeiro é o Guia do Participante. Este é um pequeno documento que descreve o surto simulado de sarampo no Epistão.  </a:t>
            </a:r>
          </a:p>
          <a:p>
            <a:pPr marL="171450" indent="-171450">
              <a:buFont typeface="Calibri"/>
              <a:buChar char="-"/>
            </a:pPr>
            <a:r>
              <a:rPr lang="pt-BR">
                <a:latin typeface="Arial"/>
                <a:cs typeface="Arial"/>
              </a:rPr>
              <a:t>A segunda é a ferramenta de avaliação 7-1-7, onde você pode registrar datas de marcos, calcular o desempenho e identificar gargalos, facilitadores e ações.  </a:t>
            </a:r>
          </a:p>
          <a:p>
            <a:pPr marL="171450" indent="-171450">
              <a:buFont typeface="Calibri"/>
              <a:buChar char="-"/>
            </a:pPr>
            <a:endParaRPr lang="en-US">
              <a:latin typeface="Arial"/>
              <a:cs typeface="Arial"/>
            </a:endParaRPr>
          </a:p>
          <a:p>
            <a:r>
              <a:rPr lang="pt-BR">
                <a:latin typeface="Arial"/>
                <a:cs typeface="Arial"/>
              </a:rPr>
              <a:t>Você completará diferentes partes da ferramenta de avaliação nas partes 1 e 2 da atividade.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Seu facilitador explicará as etapas no pequeno grupo. Em termos gerais, você lerá o cenário, preencherá diferentes partes da ferramenta de avaliação nas partes 1 e 2 da atividade e terá discussões ao longo do processo.  </a:t>
            </a:r>
          </a:p>
          <a:p>
            <a:endParaRPr lang="en-US">
              <a:cs typeface="Arial"/>
            </a:endParaRPr>
          </a:p>
          <a:p>
            <a:r>
              <a:rPr lang="pt-BR">
                <a:latin typeface="Arial"/>
                <a:cs typeface="Arial"/>
              </a:rPr>
              <a:t>Agora passaremos para os grupos de discussão. Aproveitem!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ao moderador: se houver tempo para uma reunião plenária, considere usar as perguntas listadas aqui como estímulos para discussão.]</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ao moderador: ajuste o horário no marcador superior se for diferente de 13h]</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Espero que você tenha gostado da sessão da manhã! Teremos uma pausa para almoço agora.  Por favor, retorne o mais breve possível, no máximo, até [13h (ou outro horário)].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br>
            <a:r>
              <a:rPr lang="pt-BR">
                <a:latin typeface="Arial"/>
                <a:cs typeface="Arial"/>
              </a:rPr>
              <a:t>E não se esqueça do estacionamento! Por favor, adicione quaisquer perguntas que você tenha sobre a abordagem 7-1-7 ao estacionamento.  Responderemos às suas perguntas logo após o almoço e mais tarde.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pt-BR">
                <a:latin typeface="Arial"/>
                <a:cs typeface="Arial"/>
              </a:rPr>
              <a:t>[Nota para o moderador: recomendamos fortemente quebra-gelos pela manhã e à tarde. Eles são úteis como energizantes e para que os participantes se conheçam. Incluído neste exemplo de slides está um conjunto de slides para um primeiro quebra-gelo. Sinta-se à vontade para revisar de acordo com seu contexto].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pt-BR">
                <a:latin typeface="Arial"/>
                <a:cs typeface="Arial"/>
              </a:rPr>
              <a:t>[Nota para o moderador: priorize responder aqui às perguntas feitas pelos participantes durante a sessão da manhã. Recomendamos consolidar as perguntas do estacionamento caso haja várias semelhantes. Você pode permanecer neste slide enquanto responde verbalmente às perguntas do estacionamento. Após este slide, há dois slides que você pode usar com perguntas frequentes, caso haja poucas ou nenhuma pergunta no estacionamento]. </a:t>
            </a:r>
          </a:p>
          <a:p>
            <a:endParaRPr lang="en-US"/>
          </a:p>
          <a:p>
            <a:r>
              <a:rPr lang="pt-BR">
                <a:latin typeface="Arial"/>
                <a:cs typeface="Arial"/>
              </a:rPr>
              <a:t>Agora, vamos rever algumas das perguntas que vocês postaram no estacionamento ou que ouvimos durante as discussões.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de acordo com o público que você espera (por exemplo, se for para um público One Health, você pode substituir saúde pública por One Health).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pt-BR" b="0">
                <a:latin typeface="Calibri"/>
                <a:ea typeface="Calibri"/>
                <a:cs typeface="Calibri"/>
              </a:rPr>
              <a:t>[Nota para o moderador: mostre essas perguntas somente se ainda houver tempo depois que as perguntas do estacionamento forem respondidas. Se alguma dessas perguntas for repetida das perguntas do estacionamento, pule-as aqui.]</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Calibri"/>
                <a:ea typeface="Calibri"/>
                <a:cs typeface="Calibri"/>
              </a:rPr>
              <a:t>Vamos analisar algumas perguntas comuns que surgiram em workshops anteriores do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Calibri"/>
                <a:ea typeface="Calibri"/>
                <a:cs typeface="Calibri"/>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pt-BR" b="1">
                <a:latin typeface="Calibri"/>
                <a:ea typeface="Calibri"/>
                <a:cs typeface="Calibri"/>
              </a:rPr>
              <a:t>Primeiro, </a:t>
            </a:r>
            <a:r>
              <a:rPr lang="pt-BR" b="1" i="0" u="none" strike="noStrike">
                <a:solidFill>
                  <a:srgbClr val="000000"/>
                </a:solidFill>
                <a:effectLst/>
                <a:latin typeface="Arial"/>
                <a:ea typeface="Calibri"/>
                <a:cs typeface="Arial"/>
              </a:rPr>
              <a:t>o 7-1-7 deve ser usado apenas em surtos de doenças infecciosas ou pode ser útil para outros tipos de eventos de saúde pública, como doenças crônicas, lesões e saúde ambiental?</a:t>
            </a:r>
          </a:p>
          <a:p>
            <a:pPr marL="0" indent="0">
              <a:buNone/>
            </a:pPr>
            <a:endParaRPr lang="en-US" i="0" u="none" strike="noStrike">
              <a:solidFill>
                <a:srgbClr val="000000"/>
              </a:solidFill>
              <a:effectLst/>
              <a:latin typeface="Arial"/>
              <a:cs typeface="Arial"/>
            </a:endParaRPr>
          </a:p>
          <a:p>
            <a:pPr marL="0" indent="0">
              <a:buNone/>
            </a:pPr>
            <a:r>
              <a:rPr lang="pt-BR">
                <a:latin typeface="Arial"/>
                <a:cs typeface="Arial"/>
              </a:rPr>
              <a:t>[Resposta] Recomendamos que a meta 7-1-7 seja usada para doenças infecciosas, pois ela foi desenvolvida para doenças infecciosas. No entanto, acreditamos que os princípios fundamentais que fundamentam o 7-1-7: pontualidade, avaliação em tempo real de um evento e melhoria de desempenho, são importantes para todos os tipos de eventos de saúde pública.</a:t>
            </a:r>
          </a:p>
          <a:p>
            <a:pPr>
              <a:defRPr/>
            </a:pPr>
            <a:endParaRPr lang="en-US">
              <a:latin typeface="Calibri"/>
              <a:ea typeface="Calibri"/>
              <a:cs typeface="Calibri"/>
            </a:endParaRPr>
          </a:p>
          <a:p>
            <a:pPr>
              <a:defRPr/>
            </a:pPr>
            <a:r>
              <a:rPr lang="pt-BR">
                <a:latin typeface="Calibri"/>
                <a:ea typeface="Calibri"/>
                <a:cs typeface="Calibri"/>
              </a:rPr>
              <a:t>[CLIQUE]</a:t>
            </a:r>
          </a:p>
          <a:p>
            <a:pPr>
              <a:defRPr/>
            </a:pPr>
            <a:endParaRPr lang="en-US">
              <a:latin typeface="Calibri"/>
              <a:ea typeface="Calibri"/>
              <a:cs typeface="Calibri"/>
            </a:endParaRPr>
          </a:p>
          <a:p>
            <a:pPr marL="0" indent="0">
              <a:buNone/>
            </a:pPr>
            <a:r>
              <a:rPr lang="pt-BR">
                <a:solidFill>
                  <a:srgbClr val="000000"/>
                </a:solidFill>
                <a:latin typeface="Arial"/>
                <a:cs typeface="Arial"/>
              </a:rPr>
              <a:t>Em seguida, as métricas de pontualidade do 7-1-7 se aplicam a situações de resposta endêmicas?</a:t>
            </a:r>
          </a:p>
          <a:p>
            <a:pPr marL="0" indent="0">
              <a:buNone/>
            </a:pPr>
            <a:endParaRPr lang="en-US">
              <a:solidFill>
                <a:srgbClr val="000000"/>
              </a:solidFill>
              <a:latin typeface="Arial"/>
              <a:cs typeface="Arial"/>
            </a:endParaRPr>
          </a:p>
          <a:p>
            <a:pPr marL="0" indent="0">
              <a:buNone/>
            </a:pPr>
            <a:r>
              <a:rPr lang="pt-BR">
                <a:solidFill>
                  <a:srgbClr val="000000"/>
                </a:solidFill>
                <a:latin typeface="Arial"/>
                <a:cs typeface="Arial"/>
              </a:rPr>
              <a:t>[Resposta]  </a:t>
            </a:r>
            <a:r>
              <a:rPr lang="pt-BR">
                <a:latin typeface="Arial"/>
                <a:cs typeface="Arial"/>
              </a:rPr>
              <a:t>Sim, o 7-1-7 se aplica a doenças endêmicas. Se uma doença é considerada endêmica ou não é determinada pelo país ou jurisdição. </a:t>
            </a:r>
            <a:br>
              <a:rPr lang="pt-BR"/>
            </a:br>
            <a:endParaRPr lang="pt-BR"/>
          </a:p>
          <a:p>
            <a:pPr>
              <a:defRPr/>
            </a:pPr>
            <a:r>
              <a:rPr lang="pt-BR">
                <a:latin typeface="Arial"/>
                <a:cs typeface="Arial"/>
              </a:rPr>
              <a:t>Para o 7-1-7, a endemicidade surge ao determinar a data de surgimento. Para doenças endêmicas, a data de surgimento é quando ocorre um aumento predeterminado na incidência de casos em relação às taxas de referência.  Aqui, o “aumento predeterminado” e as “taxas de referência” são aqueles determinados pelo país ou jurisdição. </a:t>
            </a:r>
            <a:br>
              <a:rPr lang="pt-BR"/>
            </a:br>
            <a:endParaRPr lang="pt-BR"/>
          </a:p>
          <a:p>
            <a:pPr>
              <a:defRPr/>
            </a:pPr>
            <a:r>
              <a:rPr lang="pt-BR">
                <a:latin typeface="Arial"/>
                <a:cs typeface="Arial"/>
              </a:rPr>
              <a:t>A endemicidade também pode afetar como e quando o surto é detectado. Por exemplo, com a vigilância baseada em indicadores, a data de detecção de um surto de uma doença endêmica pode ser a primeira data em que a jurisdição agregou os dados e registrou que o limite de incidência foi excedido.</a:t>
            </a:r>
          </a:p>
          <a:p>
            <a:pPr>
              <a:defRPr/>
            </a:pPr>
            <a:endParaRPr lang="en-US">
              <a:cs typeface="Arial"/>
            </a:endParaRPr>
          </a:p>
          <a:p>
            <a:pPr>
              <a:defRPr/>
            </a:pPr>
            <a:r>
              <a:rPr lang="pt-BR">
                <a:latin typeface="Arial"/>
                <a:cs typeface="Arial"/>
              </a:rPr>
              <a:t>Mas deixe-me acrescentar algo a esta resposta e dar-lhe uma maneira um pouco diferente de pensar sobre isso no que diz respeito à estratégia de resposta. Se você estiver respondendo a cada novo caso individual, se estiver tentando conter cada caso para evitar um surto, então você deve aplicar o 7-1-7 como se não fosse endêmico. Mas se você estiver monitorando uma doença endêmica, por exemplo, a malária, e não iniciando uma investigação de surto para cada caso, mas procurando por um aumento repentino de casos, então você deve analisar a definição de endemia. Portanto, em cada país e jurisdição, essa decisão sobre endemicidade ao aplicar o 7-1-7 se resume à estratégia geral acordada sobre como um único caso deve ser respondido. Porque o que estamos tentando fazer aqui é garantir que seus sistemas estejam reagindo adequadamente com base em como você deseja iniciar sua investigação de surto e resposta a um caso. Qualquer que seja a estratégia na jurisdição para lidar com um único caso novo (você responde a ele ou está esperando por um aumento de casos que ultrapasse um limite básico), isso deve determinar como você define os primeiros 7 em termos de endêmicos ou não endêmicos.  </a:t>
            </a:r>
          </a:p>
          <a:p>
            <a:pPr>
              <a:defRPr/>
            </a:pPr>
            <a:endParaRPr lang="en-US">
              <a:latin typeface="Arial"/>
              <a:cs typeface="Arial"/>
            </a:endParaRPr>
          </a:p>
          <a:p>
            <a:pPr>
              <a:defRPr/>
            </a:pPr>
            <a:r>
              <a:rPr lang="pt-BR">
                <a:latin typeface="Arial"/>
                <a:cs typeface="Arial"/>
              </a:rPr>
              <a:t>[CLIQUE]</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e se nem todas as 7 respostas de ação precoce forem relevantes para a situação?</a:t>
            </a:r>
            <a:r>
              <a:rPr lang="pt-BR">
                <a:solidFill>
                  <a:srgbClr val="000000"/>
                </a:solidFill>
                <a:latin typeface="Arial"/>
                <a:cs typeface="Arial"/>
              </a:rPr>
              <a:t> Como você pode “provar” que nem todos os 7 eram relevantes?</a:t>
            </a:r>
          </a:p>
          <a:p>
            <a:pPr>
              <a:defRPr/>
            </a:pPr>
            <a:endParaRPr lang="en-US">
              <a:latin typeface="Arial"/>
              <a:cs typeface="Arial"/>
            </a:endParaRPr>
          </a:p>
          <a:p>
            <a:pPr>
              <a:defRPr/>
            </a:pPr>
            <a:r>
              <a:rPr lang="pt-BR" b="0">
                <a:latin typeface="Arial"/>
                <a:cs typeface="Arial"/>
              </a:rPr>
              <a:t>[Resposta] </a:t>
            </a:r>
            <a:r>
              <a:rPr lang="pt-BR">
                <a:latin typeface="Arial"/>
                <a:cs typeface="Arial"/>
              </a:rPr>
              <a:t>Isso seria algo que seria colocado nas narrativas da ferramenta de coleta de dados e, então, discutido quando os dados do 7-1-7 fossem revisados durante as reuniões das partes interessadas. O objetivo é realmente chegar a </a:t>
            </a:r>
            <a:r>
              <a:rPr lang="pt-BR" b="1">
                <a:latin typeface="Arial"/>
                <a:cs typeface="Arial"/>
              </a:rPr>
              <a:t>por que</a:t>
            </a:r>
            <a:r>
              <a:rPr lang="pt-BR">
                <a:latin typeface="Arial"/>
                <a:cs typeface="Arial"/>
              </a:rPr>
              <a:t> decisões foram tomadas ou coisas funcionaram/não funcionaram. Então, se uma ação de resposta precoce não fosse tomada, isso faria parte da discussão sobre o porquê. Se o resultado dessa discussão for que ela deveria ter sido tomada, isso informará o que precisa ser feito para garantir que ela não seja negligenciada no futuro. Se uma ação for considerada não aplicável ao surto, ela deve ser registrada como NA na coleta de dados para distingui-la dos dados ausentes.  </a:t>
            </a:r>
          </a:p>
          <a:p>
            <a:pPr>
              <a:defRPr/>
            </a:pPr>
            <a:br>
              <a:rPr lang="pt-BR"/>
            </a:br>
            <a:endParaRPr lang="pt-BR"/>
          </a:p>
          <a:p>
            <a:pPr>
              <a:defRPr/>
            </a:pPr>
            <a:endParaRPr lang="en-US">
              <a:cs typeface="Arial"/>
            </a:endParaRPr>
          </a:p>
          <a:p>
            <a:pPr>
              <a:defRPr/>
            </a:pPr>
            <a:br>
              <a:rPr lang="pt-BR"/>
            </a:br>
            <a:endParaRPr lang="pt-B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pt-BR" b="0">
                <a:latin typeface="Calibri"/>
                <a:ea typeface="Calibri"/>
                <a:cs typeface="Calibri"/>
              </a:rPr>
              <a:t>[Nota para o moderador: mostre estas perguntas somente se ainda houver tempo restante na sessão.  Se alguma dessas perguntas for repetida das perguntas do estacionamento, pule-as aqui.]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b="0">
                <a:latin typeface="Calibri"/>
                <a:ea typeface="Calibri"/>
                <a:cs typeface="Calibri"/>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i="0" u="none" strike="noStrike">
                <a:solidFill>
                  <a:srgbClr val="000000"/>
                </a:solidFill>
                <a:effectLst/>
                <a:latin typeface="Arial"/>
                <a:cs typeface="Arial"/>
              </a:rPr>
              <a:t>Como o 7-1-7 foi escolhido? Por que não 10-2-10, 5-1-5 ou outra coisa?  </a:t>
            </a:r>
          </a:p>
          <a:p>
            <a:pPr>
              <a:defRPr/>
            </a:pPr>
            <a:endParaRPr lang="en-US" b="0">
              <a:latin typeface="Calibri"/>
              <a:ea typeface="Calibri"/>
              <a:cs typeface="Calibri"/>
            </a:endParaRPr>
          </a:p>
          <a:p>
            <a:pPr>
              <a:defRPr/>
            </a:pPr>
            <a:r>
              <a:rPr lang="pt-BR" b="0">
                <a:latin typeface="Calibri"/>
                <a:ea typeface="Calibri"/>
                <a:cs typeface="Calibri"/>
              </a:rPr>
              <a:t>[Resposta]:  </a:t>
            </a:r>
            <a:r>
              <a:rPr lang="pt-BR" b="0" i="0">
                <a:effectLst/>
                <a:latin typeface="Arial"/>
                <a:ea typeface="Calibri"/>
                <a:cs typeface="Arial"/>
              </a:rPr>
              <a:t>Ao desenvolver a meta 7-1-7, a Resolve to Save Lives revisou dados atuais sobre a atualidade dos surtos. Isso incluiu um estudo que analisou a atualidade de 296 surtos ocorridos entre 2017 e 2019 e encontrou uma mediana de 8 dias para detecção e 3 dias para notificação. Esses dados históricos foram triangulados com períodos médios de incubação para patógenos propensos a epidemias. Em comparação com os dados sobre detecção e notificação, há menos dados publicados disponíveis sobre a pontualidade das ações de resposta. Uma revisão de 41 eventos de saúde pública descobriu que cerca de metade dos eventos atingiu a meta de 7 dias para detecção, cerca de três quartos dos eventos atingiram a meta de 1 dia para notificação e cerca de metade dos eventos atingiu a meta de 7 dias para concluir todas as ações de resposta precoce. Esses dados sugerem que a meta 7-1-7 é ambiciosa, mas alcançável para a maioria dos eventos.</a:t>
            </a:r>
            <a:r>
              <a:rPr lang="pt-BR">
                <a:latin typeface="Arial"/>
                <a:cs typeface="Arial"/>
              </a:rPr>
              <a:t> </a:t>
            </a:r>
            <a:r>
              <a:rPr lang="pt-BR" b="0" i="0">
                <a:effectLst/>
                <a:latin typeface="Arial"/>
                <a:cs typeface="Arial"/>
              </a:rPr>
              <a:t>Desses 41 eventos, porém, apenas 27% atingiram a meta geral de 7-1-7. Isso também nos diz que </a:t>
            </a:r>
            <a:r>
              <a:rPr lang="pt-BR">
                <a:latin typeface="Arial"/>
                <a:cs typeface="Arial"/>
              </a:rPr>
              <a:t>os países conseguiram encontrar e responder à maioria dos surtos rapidamente, mas ainda não o fizeram de forma consistente. É aqui que os achados do 7-1-7 podem realmente ajudar a focar a atenção em quais melhorias podem ter mais impacto na redução de atrasos.</a:t>
            </a:r>
          </a:p>
          <a:p>
            <a:pPr>
              <a:defRPr/>
            </a:pPr>
            <a:endParaRPr lang="en-US">
              <a:solidFill>
                <a:srgbClr val="29373D"/>
              </a:solidFill>
              <a:latin typeface="Arial"/>
              <a:cs typeface="Arial"/>
            </a:endParaRPr>
          </a:p>
          <a:p>
            <a:pPr>
              <a:defRPr/>
            </a:pPr>
            <a:r>
              <a:rPr lang="pt-BR" b="0" i="0">
                <a:solidFill>
                  <a:srgbClr val="29373D"/>
                </a:solidFill>
                <a:effectLst/>
                <a:latin typeface="Arial"/>
                <a:cs typeface="Arial"/>
              </a:rPr>
              <a:t>Para mais informações, há uma </a:t>
            </a:r>
            <a:r>
              <a:rPr lang="pt-BR"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folha informativa</a:t>
            </a:r>
            <a:r>
              <a:rPr lang="pt-BR" b="0" i="0">
                <a:solidFill>
                  <a:srgbClr val="29373D"/>
                </a:solidFill>
                <a:effectLst/>
                <a:latin typeface="Arial"/>
                <a:cs typeface="Arial"/>
              </a:rPr>
              <a:t> no site da 7-1-7 Alliance chamada “Por que 7-1-7”, que apresenta as evidências de por que cada componente da meta foi escolhido.</a:t>
            </a:r>
            <a:r>
              <a:rPr lang="pt-BR">
                <a:solidFill>
                  <a:srgbClr val="29373D"/>
                </a:solidFill>
                <a:latin typeface="Arial"/>
                <a:cs typeface="Arial"/>
              </a:rPr>
              <a:t> </a:t>
            </a:r>
          </a:p>
          <a:p>
            <a:pPr>
              <a:defRPr/>
            </a:pPr>
            <a:endParaRPr lang="en-US">
              <a:solidFill>
                <a:srgbClr val="29373D"/>
              </a:solidFill>
              <a:latin typeface="InterVariable"/>
            </a:endParaRPr>
          </a:p>
          <a:p>
            <a:pPr>
              <a:defRPr/>
            </a:pPr>
            <a:r>
              <a:rPr lang="pt-BR">
                <a:solidFill>
                  <a:srgbClr val="29373D"/>
                </a:solidFill>
                <a:latin typeface="InterVariable"/>
              </a:rPr>
              <a:t>[CLIQUE]</a:t>
            </a:r>
          </a:p>
          <a:p>
            <a:pPr>
              <a:defRPr/>
            </a:pPr>
            <a:endParaRPr lang="en-US">
              <a:solidFill>
                <a:srgbClr val="29373D"/>
              </a:solidFill>
              <a:latin typeface="InterVariable"/>
            </a:endParaRPr>
          </a:p>
          <a:p>
            <a:pPr marL="0" indent="0">
              <a:buNone/>
            </a:pPr>
            <a:r>
              <a:rPr lang="pt-BR">
                <a:solidFill>
                  <a:srgbClr val="000000"/>
                </a:solidFill>
                <a:latin typeface="Arial"/>
                <a:cs typeface="Arial"/>
              </a:rPr>
              <a:t>Por que a meta 7-1-7 não contém métricas para uma resposta ao surto além dos primeiros sete dias?</a:t>
            </a:r>
          </a:p>
          <a:p>
            <a:pPr marL="0" indent="0">
              <a:buNone/>
            </a:pPr>
            <a:endParaRPr lang="en-US" b="1"/>
          </a:p>
          <a:p>
            <a:pPr>
              <a:defRPr/>
            </a:pPr>
            <a:r>
              <a:rPr lang="pt-BR" b="0" i="0">
                <a:effectLst/>
              </a:rPr>
              <a:t>[Resposta]:  A meta 7-1-7 foi intencionalmente projetada para focar na melhoria do subconjunto de sistemas necessários para detectar e iniciar uma resposta precoce eficaz a um evento de saúde pública. Esses sistemas são essenciais para controlar novos surtos antes que eles se tornem epidemias ou pandemias. O 7-1-7 não foi estendido para incluir ações e metas para estágios posteriores da resposta porque as ações de resposta posteriores são altamente variáveis dependendo das especificidades de um evento.</a:t>
            </a:r>
            <a:r>
              <a:rPr lang="pt-BR"/>
              <a:t> </a:t>
            </a:r>
          </a:p>
          <a:p>
            <a:pPr>
              <a:defRPr/>
            </a:pPr>
            <a:r>
              <a:rPr lang="pt-BR">
                <a:latin typeface="Arial"/>
                <a:cs typeface="Arial"/>
              </a:rPr>
              <a:t> </a:t>
            </a:r>
          </a:p>
          <a:p>
            <a:pPr>
              <a:defRPr/>
            </a:pPr>
            <a:r>
              <a:rPr lang="pt-BR" b="0" i="0">
                <a:effectLst/>
                <a:latin typeface="Arial"/>
                <a:cs typeface="Arial"/>
              </a:rPr>
              <a:t>Para eventos maiores que exigem uma resposta sustentada, a melhor prática é aplicar o 7-1-7 em tempo real logo após a notificação para identificar gargalos e ações necessárias para a fase inicial do surto. Posteriormente, os países podem conduzir uma Revisão Intra ou Pós-Ação (IAR/AAR) para identificar gargalos e ações corretivas para melhorar os sistemas envolvidos em todos os estágios da resposta. Os resultados do 7-1-7 podem informar essas discussões do IAR e do AAR, destacando os gargalos e as ações corretivas relacionadas à fase inicial do surto</a:t>
            </a:r>
            <a:r>
              <a:rPr lang="pt-BR">
                <a:latin typeface="Arial"/>
                <a:cs typeface="Arial"/>
              </a:rPr>
              <a:t>.</a:t>
            </a:r>
          </a:p>
          <a:p>
            <a:pPr>
              <a:defRPr/>
            </a:pPr>
            <a:endParaRPr lang="en-US">
              <a:cs typeface="Arial"/>
            </a:endParaRPr>
          </a:p>
          <a:p>
            <a:pPr>
              <a:defRPr/>
            </a:pPr>
            <a:endParaRPr lang="en-US">
              <a:cs typeface="Arial"/>
            </a:endParaRPr>
          </a:p>
          <a:p>
            <a:pPr>
              <a:defRPr/>
            </a:pPr>
            <a:br>
              <a:rPr lang="pt-BR"/>
            </a:br>
            <a:endParaRPr lang="pt-BR"/>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[Nota para o moderador: O próximo slide inclui tópicos de discussão em grupo para uma discussão em pequenos grupos de 30 minutos].  </a:t>
            </a:r>
          </a:p>
          <a:p>
            <a:endParaRPr lang="en-US"/>
          </a:p>
          <a:p>
            <a:r>
              <a:rPr lang="pt-BR"/>
              <a:t>[Nota para o moderador (cont.): substitua este e os próximos slides por apresentação(ões) se houver uma apresentação específica do workshop.  Por exemplo, em alguns workshops, os países incluíram apresentações curtas (por exemplo, 5 minutos) de diferentes departamentos de saúde sobre como o 7-1-7 pode se encaixar em seu trabalho existente; workshops multinacionais podem incluir apresentações curtas (por exemplo, 5 a 10 minutos) sobre seus sistemas de detecção, notificação e resposta a surtos. Se houver várias apresentações, elas também poderão ser distribuídas em outros horários].  </a:t>
            </a:r>
          </a:p>
          <a:p>
            <a:endParaRPr lang="en-US"/>
          </a:p>
          <a:p>
            <a:r>
              <a:rPr lang="pt-BR"/>
              <a:t>Agora vamos nos dividir em alguns grupos pequenos para discutir o 7-1-7 e seu trabalho, e voltaremos ao plenário para uma discussão em grupo maior.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o ideal é dividir os participantes em grupos de 6 a 8 pessoas.  Ajuste o tempo para discussão em plenário em pequenos grupos com base no número de grupos.  </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t>Divida os participantes em grupos, seja designando-os aleatoriamente (por exemplo, pedindo que as pessoas digam um número de 1 a 3 e se movam para esses três grupos) ou pedindo que escolham seus próprios grupos.</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Portanto, aqui está o que gostaríamos que você fizesse.  Lembre-se de que este é o momento para uma discussão aberta sobre o 7-1-7 e como ele se relaciona com seu trabalho.</a:t>
            </a:r>
            <a:r>
              <a:rPr lang="pt-BR">
                <a:solidFill>
                  <a:schemeClr val="tx1"/>
                </a:solidFill>
                <a:latin typeface="Arial"/>
                <a:cs typeface="Arial"/>
              </a:rPr>
              <a:t>  Em seus grupos, apresentem-se e discutam: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pt-BR" sz="1200" b="1" i="0" u="none" strike="noStrike" cap="none"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Como você aplicou princípios relacionados ao 7-1-7 (por exemplo, métricas de pontualidade, avaliação de gargalos, melhoria de desempenho) a surtos?</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pt-BR" sz="1200" b="1">
                <a:solidFill>
                  <a:schemeClr val="tx2"/>
                </a:solidFill>
                <a:latin typeface="Arial"/>
                <a:cs typeface="Arial"/>
              </a:rPr>
              <a:t>Quais etapas para usar o 7-1-7 você acha que serão fáceis? Desafiadoras?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Você tem 30 minutos para esta sessão.  Durante a primeira metade [nota ao moderador: informe o tempo exato, por exemplo, 15 min, 20 min com base no número de grupos, se possível], você discutirá essas questões no grupo.  Então, no plenário, teremos um breve momento, de 2 minutos ou menos, para cada grupo relatar e contar o que cada um criou.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chemeClr val="tx1"/>
                </a:solidFill>
                <a:latin typeface="Arial"/>
                <a:cs typeface="Arial"/>
              </a:rPr>
              <a:t>Espero que vocês tenham ótimas conversas!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pt-BR">
                <a:latin typeface="Arial"/>
                <a:cs typeface="Arial"/>
              </a:rPr>
              <a:t>Bem-vindo! </a:t>
            </a:r>
          </a:p>
          <a:p>
            <a:endParaRPr lang="en-US"/>
          </a:p>
          <a:p>
            <a:r>
              <a:rPr lang="pt-BR"/>
              <a:t>Neste módulo da nossa série de treinamento 7-1-7, abordaremos nossa teoria de mudança para o 7-1-7 para mostrar passo a passo como o 7-1-7 cria mudanças.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Antes de entrarmos nos detalhes do 7-1-7, vamos primeiro discutir brevemente o que é uma teoria da mudança.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Uma teoria da mudança é como um </a:t>
            </a:r>
            <a:r>
              <a:rPr lang="pt-BR" sz="1200" b="1">
                <a:solidFill>
                  <a:schemeClr val="tx1"/>
                </a:solidFill>
                <a:latin typeface="Arial"/>
                <a:cs typeface="Arial"/>
              </a:rPr>
              <a:t>roteiro para fazer grandes mudanças sociais</a:t>
            </a:r>
            <a:r>
              <a:rPr lang="pt-BR" sz="1200">
                <a:solidFill>
                  <a:schemeClr val="tx1"/>
                </a:solidFill>
                <a:latin typeface="Arial"/>
                <a:cs typeface="Arial"/>
              </a:rPr>
              <a:t>. É um plano que ajuda as equipes a descobrir o que precisam fazer, o que significa sucesso e como alcançá-lo.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Elaborar uma teoria da mudança envolve </a:t>
            </a:r>
            <a:r>
              <a:rPr lang="pt-BR" sz="1200" b="1">
                <a:solidFill>
                  <a:schemeClr val="tx1"/>
                </a:solidFill>
                <a:latin typeface="Arial"/>
                <a:cs typeface="Arial"/>
              </a:rPr>
              <a:t>declarar claramente como uma mudança ocorrerá</a:t>
            </a:r>
            <a:r>
              <a:rPr lang="pt-BR" sz="1200">
                <a:solidFill>
                  <a:schemeClr val="tx1"/>
                </a:solidFill>
                <a:latin typeface="Arial"/>
                <a:cs typeface="Arial"/>
              </a:rPr>
              <a:t>. Isso ajuda as pessoas responsáveis por um projeto a dizer claramente o que querem alcançar, considerar a justiça, definir quem toma as decisões e estabelecer maneiras de medir e aprender com o processo.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E por que uma teoria da mudança é importante?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Uma teoria da mudança é uma </a:t>
            </a:r>
            <a:r>
              <a:rPr lang="pt-BR" sz="1200" b="1">
                <a:solidFill>
                  <a:schemeClr val="tx1"/>
                </a:solidFill>
                <a:latin typeface="Arial"/>
                <a:cs typeface="Arial"/>
              </a:rPr>
              <a:t>ferramenta útil para medir, testar e aprender</a:t>
            </a:r>
            <a:r>
              <a:rPr lang="pt-BR" sz="1200">
                <a:solidFill>
                  <a:schemeClr val="tx1"/>
                </a:solidFill>
                <a:latin typeface="Arial"/>
                <a:cs typeface="Arial"/>
              </a:rPr>
              <a:t>. Ajuda as equipes a verificar se suas ideias estão funcionando e a entender onde e como fazer uma mudança quando novas evidências/informações estão disponíveis. </a:t>
            </a:r>
          </a:p>
          <a:p>
            <a:endParaRPr lang="en-US"/>
          </a:p>
          <a:p>
            <a:r>
              <a:rPr lang="pt-BR"/>
              <a:t>[CLIQUE]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solidFill>
                  <a:schemeClr val="tx1"/>
                </a:solidFill>
                <a:latin typeface="Arial"/>
                <a:cs typeface="Arial"/>
              </a:rPr>
              <a:t>Para projetos complicados, onde as coisas podem ser incertas, uma teoria da mudança é especialmente útil. Ela </a:t>
            </a:r>
            <a:r>
              <a:rPr lang="pt-BR" sz="1200" b="1">
                <a:solidFill>
                  <a:schemeClr val="tx1"/>
                </a:solidFill>
                <a:latin typeface="Arial"/>
                <a:cs typeface="Arial"/>
              </a:rPr>
              <a:t>age como um guia, mostrando as metas, orientando os ajustes e apontando as oportunidades de medir o progresso</a:t>
            </a:r>
            <a:r>
              <a:rPr lang="pt-BR" sz="1200">
                <a:solidFill>
                  <a:schemeClr val="tx1"/>
                </a:solidFill>
                <a:latin typeface="Arial"/>
                <a:cs typeface="Arial"/>
              </a:rPr>
              <a:t>.</a:t>
            </a: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Então, com isso em mente, vamos analisar brevemente como achamos que a meta 7-1-7 cria mudanças. </a:t>
            </a:r>
          </a:p>
          <a:p>
            <a:endParaRPr lang="en-US">
              <a:latin typeface="Arial"/>
              <a:cs typeface="Arial"/>
            </a:endParaRPr>
          </a:p>
          <a:p>
            <a:r>
              <a:rPr lang="pt-BR">
                <a:latin typeface="Arial"/>
                <a:cs typeface="Arial"/>
              </a:rPr>
              <a:t>O ciclo de vida do 7-1-7 inclui três componentes principais: adotar o 7-1-7, usar o 7-1-7 e defender com o 7-1-7.  </a:t>
            </a:r>
          </a:p>
          <a:p>
            <a:endParaRPr lang="en-US">
              <a:latin typeface="Arial"/>
              <a:cs typeface="Arial"/>
            </a:endParaRPr>
          </a:p>
          <a:p>
            <a:r>
              <a:rPr lang="pt-BR">
                <a:latin typeface="Arial"/>
                <a:cs typeface="Arial"/>
              </a:rPr>
              <a:t>Aqui, daremos uma breve visão geral desses componentes para explicar como eles se encaixam nesse ciclo de vida geral do 7-1-7. Informações detalhadas sobre cada um desses componentes estão incluídas no kit de ferramentas digitais do 7-1-7 e nos materiais de treinamento relacionados.  </a:t>
            </a:r>
          </a:p>
          <a:p>
            <a:endParaRPr lang="en-US">
              <a:latin typeface="Arial"/>
              <a:cs typeface="Arial"/>
            </a:endParaRPr>
          </a:p>
          <a:p>
            <a:r>
              <a:rPr lang="pt-BR">
                <a:latin typeface="Arial"/>
                <a:cs typeface="Arial"/>
              </a:rPr>
              <a:t>Então, vamos analisar cada um deles.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primeiro componente, a adoção do 7-1-7, visa estabelecer as bases para o uso regular e de longo prazo do 7-1-7 em um país ou jurisdição. O foco deste componente é obter a adesão das partes interessadas que podem impulsionar mudanças para melhorar os sistemas de detecção, notificação e resposta a surtos, e integrar o 7-1-7 aos sistemas de rotina.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pt-BR">
                <a:latin typeface="Arial"/>
                <a:cs typeface="Arial"/>
              </a:rPr>
              <a:t>O componente de adoção é essencial para o sucesso e a sustentabilidade do 7-1-7: quanto mais suporte houver das principais partes interessadas e quanto mais integrado o 7-1-7 estiver aos fluxos de trabalho e sistemas diários, mais eficaz o 7-1-7 será em impulsionar mudanças.</a:t>
            </a:r>
          </a:p>
          <a:p>
            <a:endParaRPr lang="en-US">
              <a:latin typeface="Arial"/>
              <a:cs typeface="Arial"/>
            </a:endParaRPr>
          </a:p>
          <a:p>
            <a:r>
              <a:rPr lang="pt-BR">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Texto adicional: A etapa de adoção inclui identificar um defensor governamental e uma equipe técnica para coordenar o 7-1-7 no país ou jurisdição, mapear as partes interessadas e os sistemas existentes, envolver as partes interessadas relevantes para obter adesão, integrar o 7-1-7 em fluxos de trabalho relevantes, treinar a equipe no 7-1-7 e testar seu uso.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próximo componente é usar o 7-1-7 para melhorar o desempenho. Este componente tem cinco etapas, que nos levam da coleta de dados de um surto individual até a informação de decisões nacionais ou subnacionais de planejamento e financiamento com base nas lições aprendidas do 7-1-7 em surtos múltiplos. Agora, vamos discutir brevemente cada etapa.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primeiro passo para usar o 7-1-7 é coletar dados de pontualidade relacionados à detecção, notificação e ações de resposta precoce a um surto, incluindo datas importantes e justificativas para sua seleção.  </a:t>
            </a:r>
          </a:p>
          <a:p>
            <a:endParaRPr lang="en-US">
              <a:latin typeface="Arial"/>
              <a:cs typeface="Arial"/>
            </a:endParaRPr>
          </a:p>
          <a:p>
            <a:r>
              <a:rPr lang="pt-BR">
                <a:latin typeface="Arial"/>
                <a:cs typeface="Arial"/>
              </a:rPr>
              <a:t>O desempenho do 7-1-7 é então calculado com base em 3 métricas:</a:t>
            </a:r>
          </a:p>
          <a:p>
            <a:r>
              <a:rPr lang="pt-BR">
                <a:latin typeface="Arial"/>
                <a:cs typeface="Arial"/>
              </a:rPr>
              <a:t>1. o tempo desde o surgimento do surto até a detecção, com uma meta de 7 dias ou menos</a:t>
            </a:r>
          </a:p>
          <a:p>
            <a:r>
              <a:rPr lang="pt-BR">
                <a:latin typeface="Arial"/>
                <a:cs typeface="Arial"/>
              </a:rPr>
              <a:t>2. o tempo entre a detecção e a notificação às autoridades de saúde pública, com uma meta de 1 ou menos dias</a:t>
            </a:r>
          </a:p>
          <a:p>
            <a:r>
              <a:rPr lang="pt-BR">
                <a:latin typeface="Arial"/>
                <a:cs typeface="Arial"/>
              </a:rPr>
              <a:t>e </a:t>
            </a:r>
          </a:p>
          <a:p>
            <a:r>
              <a:rPr lang="pt-BR">
                <a:latin typeface="Arial"/>
                <a:cs typeface="Arial"/>
              </a:rPr>
              <a:t>3. o tempo entre a notificação e a conclusão das ações de resposta precoce do 7-1-7, com uma meta de 7 dias ou menos. </a:t>
            </a:r>
          </a:p>
          <a:p>
            <a:endParaRPr lang="en-US">
              <a:latin typeface="Arial"/>
              <a:cs typeface="Arial"/>
            </a:endParaRPr>
          </a:p>
          <a:p>
            <a:r>
              <a:rPr lang="pt-BR">
                <a:latin typeface="Arial"/>
                <a:cs typeface="Arial"/>
              </a:rPr>
              <a:t>Juntas, essas três métricas constituem a meta geral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Após a avaliação da pontualidade com base na meta 7-1-7, a segunda etapa é identificar gargalos e facilitadores de detecção oportuna, notificação e ações de resposta precoce para o surto, tendo em mente que os gargalos e facilitadores identificados podem ter ocorrido em diversas áreas da saúde pública e outros setores.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terceiro passo é determinar ações imediatas e de longo prazo que possam resolver os gargalos identificados na etapa 2.  O 7-1-7 funciona melhor quando a seleção dessas ações é finalizada com um amplo conjunto de partes interessadas que podem ajudar a implementar essas ações ou apoiar sua defesa.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Em seguida, os dados 7-1-7 de surtos individuais são consolidados em um banco de dados central, e o progresso da implementação das ações identificadas é monitorado em todos os surtos. Isso ajuda a garantir que as ações sejam implementadas em tempo hábil e ajuda a desobstruir aquelas que estão travadas, sendo levadas ao conhecimento das partes interessadas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Por fim, na etapa 5, os dados consolidados de todos os surtos podem ser sintetizados para identificar padrões e tendências em pontualidade, gargalos e ações em uma variedade de categorias úteis, incluindo intervalos de detecção, notificação e resposta precoce; por geografia; por tipo de doença; ao longo do tempo e muito mais. </a:t>
            </a:r>
          </a:p>
          <a:p>
            <a:endParaRPr lang="en-US">
              <a:latin typeface="Arial"/>
              <a:cs typeface="Arial"/>
            </a:endParaRPr>
          </a:p>
          <a:p>
            <a:endParaRPr lang="en-US">
              <a:latin typeface="Arial"/>
              <a:cs typeface="Arial"/>
            </a:endParaRPr>
          </a:p>
          <a:p>
            <a:r>
              <a:rPr lang="pt-BR">
                <a:latin typeface="Arial"/>
                <a:cs typeface="Arial"/>
              </a:rPr>
              <a:t>Esses resultados do 7-1-7 podem então desempenhar um papel importante nas discussões nacionais e subnacionais sobre planejamento e financiamento. Os achados do 7-1-7 fornecem uma base de evidências sobre o que está causando atrasos durante surtos no mundo real para detecção, notificação e resposta durante os primeiros dias dos surtos.  Ações de longo prazo que exigem recursos adicionais podem ser incorporadas a essas discussões de planejamento e financiamento. Além disso, os achados sintetizados do 7-1-7, incluindo a identificação de gargalos comuns em surtos ou regiões geográficas, ajudam países e jurisdições a priorizar ações de impacto, selecionando ações que abordarão atrasos comuns no mundo real.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Juntos, esses são os 5 passos para usar o 7-1-7 para melhorar o desempenho.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terceiro componente do ciclo de vida 7-1-7 é defender com o 7-1-7.  </a:t>
            </a:r>
          </a:p>
          <a:p>
            <a:endParaRPr lang="en-US">
              <a:latin typeface="Arial"/>
              <a:cs typeface="Arial"/>
            </a:endParaRPr>
          </a:p>
          <a:p>
            <a:r>
              <a:rPr lang="pt-BR">
                <a:latin typeface="Arial"/>
                <a:cs typeface="Arial"/>
              </a:rPr>
              <a:t>A meta 7-1-7 é eficaz no fortalecimento de sistemas de detecção, notificação e resposta precoce de surtos porque se concentra na melhoria de desempenho direcionada com base em achados de surtos do mundo real. Mas usar resultados do 7-1-7 para defesa tem o potencial de ajudar a criar mudanças ainda maiores. Os resultados do 7-1-7 podem ser usados para defender o aumento do financiamento e mudanças políticas para fortalecer a segurança da saúde de forma mais ampla, e para aplicar os princípios de pontualidade e melhoria de desempenho a outras áreas da saúde pública e da segurança da saúde. Além disso, os achados do 7-1-7 podem ajudar a reforçar a responsabilização.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Acreditamos que esse ciclo de vida completo é como o 7-1-7 cria mudanças: adotar sistematicamente o 7-1-7 em um país ou jurisdição, usar o 7-1-7 para melhorar o desempenho dos sistemas de detecção, notificação e resposta precoce de surtos e defender com o 7-1-7 a pontualidade e a melhoria do desempenho de forma mais ampla na segurança da saúde.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Em “Usando os módulos 7-1-7”, abordaremos as 5 etapas principais para usar a meta 717.  Você viu esses cinco passos no meio daquela teoria da mudança no último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Nos módulos de uso, mostraremos vários outros exemplos de países e realizaremos algumas atividades nas quais você conhecerá as ferramentas e os processos usados para isso.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68</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Nos módulos de adoção, veremos as etapas de adoção e como o 7-1-7 pode ser integrado aos sistemas de rotina</a:t>
            </a:r>
          </a:p>
          <a:p>
            <a:endParaRPr lang="en-US"/>
          </a:p>
          <a:p>
            <a:r>
              <a:rPr lang="pt-BR">
                <a:latin typeface="Arial"/>
                <a:cs typeface="Arial"/>
              </a:rPr>
              <a:t>[percorrer a lista]</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que você viu o ciclo de vida completo do 7-1-7, gostaríamos de ter uma breve discussão.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i="0" u="none" strike="noStrike" cap="none" normalizeH="0" baseline="0" noProof="0">
                <a:ln>
                  <a:noFill/>
                </a:ln>
                <a:solidFill>
                  <a:schemeClr val="tx2"/>
                </a:solidFill>
                <a:effectLst/>
                <a:uLnTx/>
                <a:uFillTx/>
                <a:latin typeface="Arial"/>
                <a:ea typeface="Calibri"/>
                <a:cs typeface="Arial"/>
              </a:rPr>
              <a:t>Como o processo 7-1-7 é semelhante/diferente dos surtos nos quais você trabalhou?</a:t>
            </a: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Neste módulo, você conhecerá os princípios básicos que tornam o 7-1-7 mais eficaz quando implementado. Desenvolvemos seis princípios que são, essencialmente, o que consideramos o ingrediente especial que faz o 7-1-7 funcionar em todos os cenários e surtos.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Primeiro, apresentaremos brevemente esses seis princípios fundamentais que os países consideram importantes para uma implementação eficaz e, em seguida, conduziremos uma atividade rápida na qual nos dividiremos em seis grupos, e cada grupo receberá um princípio para discutir e relatar.  </a:t>
            </a:r>
            <a:br>
              <a:rPr lang="pt-BR"/>
            </a:br>
            <a:br>
              <a:rPr lang="pt-BR"/>
            </a:br>
            <a:endParaRPr lang="pt-BR"/>
          </a:p>
        </p:txBody>
      </p:sp>
      <p:sp>
        <p:nvSpPr>
          <p:cNvPr id="4" name="Slide Number Placeholder 3"/>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abordar os seis princípios, mas ainda sem muitos detalhes sobre eles.  Ao ouvi-los e em seus grupos de discussão, tente usar o que você lembra do exemplo de Epistão, se você fez a atividade de mesa, junto com o que você já sabe sobre o 7-1-7, para pensar sobre por que esse princípio pode ajudar a tornar o 7-1-7 mais eficaz.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[leia cada princípio em voz alta e clique para passar para o próximo]</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a:latin typeface="Arial"/>
                <a:cs typeface="Arial"/>
              </a:rPr>
              <a:t>Então, vamos começar com essa atividade! Lembre-se de que não há um facilitador de grupo pré-designado para esta atividade. </a:t>
            </a:r>
          </a:p>
          <a:p>
            <a:pPr>
              <a:defRPr/>
            </a:pPr>
            <a:endParaRPr lang="en-US">
              <a:cs typeface="Arial" panose="020B0604020202020204" pitchFamily="34" charset="0"/>
            </a:endParaRPr>
          </a:p>
          <a:p>
            <a:r>
              <a:rPr lang="pt-BR">
                <a:latin typeface="Arial"/>
                <a:cs typeface="Arial"/>
              </a:rPr>
              <a:t>Vamos nos dividir em 6 grupos agora.  </a:t>
            </a:r>
          </a:p>
          <a:p>
            <a:endParaRPr lang="en-US">
              <a:cs typeface="Arial"/>
            </a:endParaRPr>
          </a:p>
          <a:p>
            <a:r>
              <a:rPr lang="pt-BR">
                <a:latin typeface="Arial"/>
                <a:cs typeface="Arial"/>
              </a:rPr>
              <a:t>[Nota para o moderador: divida os participantes em 6 grupos].  </a:t>
            </a: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73</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 leia as instruções em voz alta.  Observe que esta é uma atividade rápida, por isso recomendamos reiterar gentilmente o breve relatório quando for a hora de entregá-lo e mover os grupos com cuidado, se necessário!]</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Calibri"/>
                <a:ea typeface="Calibri"/>
                <a:cs typeface="Calibri"/>
              </a:rPr>
              <a:t>As métricas do 7-1-7 são apenas o primeiro passo – a melhoria contínua do desempenho é o cerne do 7-1-7. </a:t>
            </a:r>
          </a:p>
          <a:p>
            <a:pPr marL="171450" indent="-171450">
              <a:buFontTx/>
              <a:buChar char="-"/>
              <a:defRPr/>
            </a:pPr>
            <a:r>
              <a:rPr lang="pt-BR">
                <a:latin typeface="Calibri"/>
                <a:ea typeface="Calibri"/>
                <a:cs typeface="Calibri"/>
              </a:rPr>
              <a:t>Para obter uma melhoria *contínua* do desempenho, o 7-1-7 precisa ser usado com frequência </a:t>
            </a:r>
          </a:p>
          <a:p>
            <a:pPr marL="171450" marR="0" lvl="0" indent="-171450" algn="l" defTabSz="914400">
              <a:lnSpc>
                <a:spcPct val="100000"/>
              </a:lnSpc>
              <a:spcBef>
                <a:spcPts val="0"/>
              </a:spcBef>
              <a:spcAft>
                <a:spcPts val="0"/>
              </a:spcAft>
              <a:buClrTx/>
              <a:buSzTx/>
              <a:buFontTx/>
              <a:buChar char="-"/>
              <a:tabLst/>
              <a:defRPr/>
            </a:pPr>
            <a:r>
              <a:rPr lang="pt-BR">
                <a:latin typeface="Calibri"/>
                <a:ea typeface="Calibri"/>
                <a:cs typeface="Calibri"/>
              </a:rPr>
              <a:t>O 7-1-7 é mais eficaz quando usado regularmente para o maior número possível de surtos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Arial"/>
                <a:cs typeface="Arial"/>
              </a:rPr>
              <a:t>O 7-1-7 não é eficaz se for usado punitivamente para punir indivíduos ou unidades com base em pontualidade, desempenho ou gargalos, etc.  </a:t>
            </a:r>
          </a:p>
          <a:p>
            <a:pPr marL="171450" indent="-171450">
              <a:buFontTx/>
              <a:buChar char="-"/>
            </a:pPr>
            <a:r>
              <a:rPr lang="pt-BR">
                <a:latin typeface="Arial"/>
                <a:cs typeface="Arial"/>
              </a:rPr>
              <a:t>O 7-1-7 é eficaz quando faz parte de uma cultura de aprendizagem e melhoria por meio de avaliações honestas e transparentes</a:t>
            </a:r>
          </a:p>
          <a:p>
            <a:pPr marL="171450" indent="-171450">
              <a:buFontTx/>
              <a:buChar char="-"/>
            </a:pPr>
            <a:r>
              <a:rPr lang="pt-BR">
                <a:latin typeface="Arial"/>
                <a:cs typeface="Arial"/>
              </a:rPr>
              <a:t>7-1-7 não se trata de heróis ou vilões, mas sim de entender, no nível do sistema, o que está funcionando e o que precisa ser melhorado.</a:t>
            </a:r>
          </a:p>
          <a:p>
            <a:pPr marL="171450" indent="-171450">
              <a:buFontTx/>
              <a:buChar char="-"/>
            </a:pPr>
            <a:r>
              <a:rPr lang="pt-BR">
                <a:latin typeface="Arial"/>
                <a:cs typeface="Arial"/>
              </a:rPr>
              <a:t>O 7-1-7 como uma forma de aprender e melhorar, em vez de julgar e punir, precisa ser incorporado às discussões desde o início, com todas as partes interessadas entendendo isso.</a:t>
            </a:r>
          </a:p>
          <a:p>
            <a:pPr marL="171450" indent="-171450">
              <a:buFontTx/>
              <a:buChar char="-"/>
            </a:pPr>
            <a:endParaRPr lang="en-US">
              <a:latin typeface="Arial"/>
              <a:cs typeface="Arial"/>
            </a:endParaRP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Arial"/>
                <a:cs typeface="Arial"/>
              </a:rPr>
              <a:t>Detecção, notificação e resposta precoce são essenciais para conter surtos rapidamente.  </a:t>
            </a:r>
          </a:p>
          <a:p>
            <a:pPr marL="628650" lvl="1" indent="-171450">
              <a:buFontTx/>
              <a:buChar char="-"/>
            </a:pPr>
            <a:r>
              <a:rPr lang="pt-BR">
                <a:latin typeface="Arial"/>
                <a:cs typeface="Arial"/>
              </a:rPr>
              <a:t>Se um ou dois dos três forem rápidos, mas o(s) outro(s) for(em) lento(s), então é provável que um surto não seja contido rapidamente (por exemplo, se a notificação e a resposta forem rápidas, mas a detecção demorar muito tempo, então o surto pode já ter se espalhado para muito mais pessoas)</a:t>
            </a:r>
          </a:p>
          <a:p>
            <a:pPr marL="171450" lvl="0" indent="-171450">
              <a:buFontTx/>
              <a:buChar char="-"/>
            </a:pPr>
            <a:r>
              <a:rPr lang="pt-BR">
                <a:latin typeface="Arial"/>
                <a:cs typeface="Arial"/>
              </a:rPr>
              <a:t>Todos os três intervalos são essenciais, mas geralmente são trabalhados por diferentes partes do sistema de saúde pública (por exemplo, vigilância versus resposta). Isso deve ser levado em conta ao considerar a coordenação 7-1-7, coleta de dados, partes interessadas, etc.  </a:t>
            </a:r>
          </a:p>
          <a:p>
            <a:pPr marL="171450" lvl="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pPr marL="171450" indent="-171450">
              <a:buFontTx/>
              <a:buChar char="-"/>
            </a:pPr>
            <a:r>
              <a:rPr lang="pt-BR">
                <a:latin typeface="Arial"/>
                <a:cs typeface="Arial"/>
              </a:rPr>
              <a:t>O ideal seria que o 7-1-7 fosse usado durante uma Revisão de Ação Precoce, o que significa usá-lo logo após a notificação ocorrer. Isso dá a oportunidade de identificar gargalos precocemente e resolvê-los em tempo real enquanto uma resposta a um surto está em andamento, permitindo recalibrar a resposta a esse surto.  </a:t>
            </a:r>
          </a:p>
          <a:p>
            <a:pPr marL="171450" indent="-171450">
              <a:buFontTx/>
              <a:buChar char="-"/>
            </a:pPr>
            <a:r>
              <a:rPr lang="pt-BR">
                <a:latin typeface="Arial"/>
                <a:cs typeface="Arial"/>
              </a:rPr>
              <a:t>Isso é diferente de IARs e AARs, que são feitos após a conclusão da fase inicial de um surto. Para estes, quaisquer benefícios provavelmente serão aplicáveis apenas a surtos futuros e não ao surto que foi analisado</a:t>
            </a:r>
          </a:p>
          <a:p>
            <a:pPr marL="171450" indent="-171450">
              <a:buFontTx/>
              <a:buChar char="-"/>
            </a:pP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r>
              <a:rPr lang="pt-BR">
                <a:latin typeface="Arial"/>
                <a:cs typeface="Arial"/>
              </a:rPr>
              <a:t>- O ideal é que o 7-1-7 seja adotado em sistemas e fluxos de trabalho existentes. A forma como o 7-1-7 é adotado é flexível e baseada no contexto do país (ou seja, não há uma maneira definida de integrar o 7-1-7, mas sim de maneiras que façam mais sentido para aquele país/jurisdição).  </a:t>
            </a:r>
          </a:p>
          <a:p>
            <a:pPr marL="628650" lvl="1" indent="-171450">
              <a:buFontTx/>
              <a:buChar char="-"/>
            </a:pPr>
            <a:r>
              <a:rPr lang="pt-BR">
                <a:latin typeface="Arial"/>
                <a:cs typeface="Arial"/>
              </a:rPr>
              <a:t>Por exemplo, se os dados do surto forem coletados em papel, a coleta de dados 7-1-7 pode ser integrada a esses formulários em papel.  Se os dados do surto forem coletados em um sistema eletrônico, as variáveis 7-1-7 podem ser integradas a ele.  O 7-1-7 pode ser situado e coordenado de qualquer lugar que faça sentido para aquele país/jurisdição, seja em um EOC, INSP, com equipes de resposta rápida, etc. (nota: mais informações sobre isso estão incluídas nos módulos de treinamento “Adote o 7-1-7” e no kit de ferramentas digitais).</a:t>
            </a:r>
          </a:p>
          <a:p>
            <a:pPr marL="171450" lvl="0" indent="-171450">
              <a:buFontTx/>
              <a:buChar char="-"/>
            </a:pPr>
            <a:r>
              <a:rPr lang="pt-BR">
                <a:latin typeface="Arial"/>
                <a:cs typeface="Arial"/>
              </a:rPr>
              <a:t>O 7-1-7 complementa ferramentas e avaliações existentes para segurança global da saúde e agora está integrado a várias estruturas e documentos de orientação sobre segurança global da saúde.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[Notas para o moderador – ouça e responda ao relatório do grupo. Alguns pontos-chave deste princípio são observados abaixo. É provável que nem todos estes sejam abordados no relatório e esta lista não é abrangente]</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Calibri"/>
                <a:ea typeface="Calibri"/>
                <a:cs typeface="Calibri"/>
              </a:rPr>
              <a:t>Alguns pontos-chave (não abrangentes):</a:t>
            </a:r>
          </a:p>
          <a:p>
            <a:r>
              <a:rPr lang="pt-BR">
                <a:latin typeface="Arial"/>
                <a:cs typeface="Arial"/>
              </a:rPr>
              <a:t>- O 7-1-7 se concentra em gargalos no nível do sistema em detecção, notificação e resposta precoce. É provável que esses gargalos ocorram em diferentes níveis de governo e em diferentes setores. Isso exige o envolvimento de uma ampla gama de partes interessadas para ajudar a identificar e implementar ações relevantes.  </a:t>
            </a:r>
          </a:p>
          <a:p>
            <a:r>
              <a:rPr lang="pt-BR">
                <a:latin typeface="Arial"/>
                <a:cs typeface="Arial"/>
              </a:rPr>
              <a:t>- O 7-1-7 tem mais sucesso quando há ampla adesão de uma ampla gama de partes interessadas (por exemplo, do governo e não governamental; diferentes níveis (local, distrital/provincial, nacional); diferentes setores (saúde pública, política, cadeia de suprimentos/logística, clínico, laboratorial, hospitalar, jurídico, saúde única, etc.); diferentes funções (planejamento anual, doadores, implementadores, defensores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pt-BR">
                <a:latin typeface="Arial"/>
                <a:cs typeface="Arial"/>
              </a:rPr>
              <a:t>Teremos um intervalo de 15 minutos agora. </a:t>
            </a:r>
          </a:p>
          <a:p>
            <a:endParaRPr lang="en-US">
              <a:latin typeface="Arial"/>
              <a:cs typeface="Arial"/>
            </a:endParaRPr>
          </a:p>
          <a:p>
            <a:r>
              <a:rPr lang="pt-BR">
                <a:latin typeface="Arial"/>
                <a:cs typeface="Arial"/>
              </a:rPr>
              <a:t>Por favor, adicione quaisquer perguntas que você tenha sobre a abordagem 7-1-7 ao estacionamento. Responderemos às suas perguntas mais tarde.  </a:t>
            </a: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200" b="0" i="0" u="none" strike="noStrike">
                <a:solidFill>
                  <a:srgbClr val="000000"/>
                </a:solidFill>
                <a:effectLst/>
                <a:latin typeface="Arial" panose="020B0604020202020204" pitchFamily="34" charset="0"/>
              </a:rPr>
              <a:t>Agora que você tem uma noção do que está envolvido na meta 7-1-7, vamos dar um breve passo para trás para dar uma visão completa de como a meta 7-1-7 pode ser usada para eventos de surtos de doenças únicas e múltiplas, tanto em tempo real quanto retrospectivamente.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82</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Para começar, vamos ter uma breve discussão para ouvir sua opinião sobre isso. Como os achados do 7-1-7 de um surto de doença única em comparação a surtos de múltiplas doenças podem ser usados de forma diferente?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pt-BR">
                <a:latin typeface="Arial"/>
                <a:cs typeface="Arial"/>
              </a:rPr>
              <a:t>Vamos começar com algo que você já viu: avaliar e melhorar o desempenho de eventos de surtos únicos pode ser feito em tempo real ou o mais próximo possível do tempo real, aplicando a meta 7-1-7 nas Revisões de Ação Precoce, ou EARs. E podemos fazer isso para diferentes tipos de doenças. É por meio dessa avaliação em tempo real das EARs que temos a oportunidade de recalibrar uma resposta ao surto conforme ela acontece, com base no que estamos aprendendo sobre esses gargalos e facilitadores iniciais.  </a:t>
            </a:r>
          </a:p>
          <a:p>
            <a:endParaRPr lang="en-US"/>
          </a:p>
          <a:p>
            <a:r>
              <a:rPr lang="pt-BR">
                <a:latin typeface="Arial"/>
                <a:cs typeface="Arial"/>
              </a:rPr>
              <a:t>[CLIQUE]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Quando começamos a aplicar EARs a diferentes eventos, consolidamos as métricas de pontualidade, narrativas, gargalos, facilitadores e ações para cada um desses surtos em um único banco de dados.  Isso nos permite analisar os achados do 7-1-7 em eventos de surtos múltiplos, e podemos sintetizar os achados desses surtos para aprender sobre gargalos e facilitadores comuns em todos os surtos para priorizar ações.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p>
          <a:p>
            <a:r>
              <a:rPr lang="pt-BR">
                <a:latin typeface="Arial"/>
                <a:cs typeface="Arial"/>
              </a:rPr>
              <a:t>Para eventos já ocorridos, a meta 7-1-7 pode ajudar a informar as revisões desses surtos, seja por meio de revisões posteriores ou intra-ações ou outros processos de revisão.  O mesmo processo 7-1-7 se mantém, embora obter os dados necessários possa ser mais difícil dependendo de quando o surto ocorreu e de quão bem as informações e narrativas foram documentadas.  É por isso que recomendamos não aplicar o 7-1-7 retrospectivamente a surtos muito antigos ou com muitas informações ausentes.  </a:t>
            </a:r>
          </a:p>
          <a:p>
            <a:endParaRPr lang="en-US"/>
          </a:p>
          <a:p>
            <a:r>
              <a:rPr lang="pt-BR">
                <a:latin typeface="Arial"/>
                <a:cs typeface="Arial"/>
              </a:rPr>
              <a:t>[CLIQUE]</a:t>
            </a:r>
          </a:p>
          <a:p>
            <a:endParaRPr lang="en-US"/>
          </a:p>
          <a:p>
            <a:r>
              <a:rPr lang="pt-BR">
                <a:latin typeface="Arial"/>
                <a:cs typeface="Arial"/>
              </a:rPr>
              <a:t>Por fim, a meta 7-1-7 também pode ser usada ao realizar uma revisão retrospectiva de surtos múltiplos.  Avaliações como essa ajudaram a angariar apoio para o uso de métricas de pontualidade para melhoria de desempenho e ajudaram a identificar gargalos comuns rapidamente, seja com foco em um tipo específico de doença, área geográfica ou todos os eventos aplicáveis em uma janela de tempo recente.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Vejamos agora como usar o 7-1-7 para eventos de surtos de doenças únicas.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85</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pt-BR"/>
              <a:t>Este slide mostra as maneiras pelas quais o 7-1-7 pode ser usado para um surto de doença única. </a:t>
            </a:r>
          </a:p>
          <a:p>
            <a:endParaRPr lang="en-US"/>
          </a:p>
          <a:p>
            <a:r>
              <a:rPr lang="pt-BR">
                <a:latin typeface="Arial"/>
                <a:cs typeface="Arial"/>
              </a:rPr>
              <a:t>O 7-1-7 pode ser usado em tempo real durante a fase inicial de um surto (ou quase em tempo real) por meio de uma Revisão de Ação Precoce, como visto no lado esquerdo do slide. </a:t>
            </a:r>
          </a:p>
          <a:p>
            <a:endParaRPr lang="en-US"/>
          </a:p>
          <a:p>
            <a:r>
              <a:rPr lang="pt-BR">
                <a:latin typeface="Arial"/>
                <a:cs typeface="Arial"/>
              </a:rPr>
              <a:t>O 7-1-7 também pode ser usado retrospectivamente. Lembre-se de que o 7-1-7 é focado na fase inicial de um surto, portanto, mesmo ao aplicar o 7-1-7 retrospectivamente, seja durante as fases posteriores de um surto prolongado (por exemplo, durante uma Revisão Intra-Ação) ou após o término de um surto (como em uma Revisão Pós-Ação), o foco das métricas, gargalos/facilitadores e ações ainda está na fase inicial do surto.</a:t>
            </a:r>
          </a:p>
          <a:p>
            <a:endParaRPr lang="en-US"/>
          </a:p>
          <a:p>
            <a:r>
              <a:rPr lang="pt-BR"/>
              <a:t>Em ambas as situações, os achados do 7-1-7 podem ser usados para informar discussões sobre a fase inicial do surto.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Vamos rever como é na prática usar o 7-1-7 para um evento de surto único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pt-BR"/>
              <a:t>Primeiro, você captura dados do 7-1-7 e avalia o desempenho em relação à meta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solidFill>
                  <a:srgbClr val="000000"/>
                </a:solidFill>
              </a:rPr>
            </a:b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Esta primeira etapa pode ser realizada em tempo real durante uma Revisão de Ação Precoce ou retrospectivamente, como no caso do uso de achados do 7-1-7 para informar discussões durante uma Revisão Pós-Ação.</a:t>
            </a:r>
          </a:p>
          <a:p>
            <a:pPr>
              <a:defRPr/>
            </a:pPr>
            <a:endParaRPr lang="en-US">
              <a:solidFill>
                <a:srgbClr val="000000"/>
              </a:solidFill>
            </a:endParaRPr>
          </a:p>
          <a:p>
            <a:pPr>
              <a:defRPr/>
            </a:pPr>
            <a:r>
              <a:rPr lang="pt-BR">
                <a:solidFill>
                  <a:srgbClr val="000000"/>
                </a:solidFill>
              </a:rPr>
              <a:t>[CLIQUE]</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Em seguida, gargalos e facilitadores são identificados com base no conhecimento prático do surto.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Gargalos são aqueles fatores que dificultam a rapidez da detecção, notificação e/ou ações de resposta precoce.  Os facilitadores são valiosos para a defesa de direitos, destacando melhorias, ajudando a identificar práticas modelo e mostrando o que é sucesso.  </a:t>
            </a:r>
          </a:p>
          <a:p>
            <a:pPr>
              <a:defRPr/>
            </a:pPr>
            <a:endParaRPr lang="en-US">
              <a:solidFill>
                <a:srgbClr val="000000"/>
              </a:solidFill>
            </a:endParaRPr>
          </a:p>
          <a:p>
            <a:pPr>
              <a:defRPr/>
            </a:pPr>
            <a:r>
              <a:rPr lang="pt-BR">
                <a:solidFill>
                  <a:srgbClr val="000000"/>
                </a:solidFill>
              </a:rPr>
              <a:t>[CLIQUE]</a:t>
            </a:r>
          </a:p>
          <a:p>
            <a:pPr>
              <a:defRPr/>
            </a:pPr>
            <a:endParaRPr lang="en-US">
              <a:solidFill>
                <a:srgbClr val="000000"/>
              </a:solidFill>
            </a:endParaRPr>
          </a:p>
          <a:p>
            <a:pPr>
              <a:defRPr/>
            </a:pPr>
            <a:r>
              <a:rPr lang="pt-BR">
                <a:solidFill>
                  <a:srgbClr val="000000"/>
                </a:solidFill>
              </a:rPr>
              <a:t>Em seguida, ações corretivas para lidar com esses gargalos devem ser identificadas e implementadas.  </a:t>
            </a:r>
          </a:p>
          <a:p>
            <a:pPr>
              <a:defRPr/>
            </a:pPr>
            <a:endParaRPr lang="en-US">
              <a:solidFill>
                <a:srgbClr val="000000"/>
              </a:solidFill>
            </a:endParaRPr>
          </a:p>
          <a:p>
            <a:pPr>
              <a:defRPr/>
            </a:pPr>
            <a:r>
              <a:rPr lang="pt-BR">
                <a:solidFill>
                  <a:srgbClr val="000000"/>
                </a:solidFill>
              </a:rPr>
              <a:t>[CLIQUE]</a:t>
            </a:r>
          </a:p>
          <a:p>
            <a:pPr>
              <a:defRPr/>
            </a:pPr>
            <a:endParaRPr lang="en-US">
              <a:solidFill>
                <a:srgbClr val="000000"/>
              </a:solidFill>
            </a:endParaRPr>
          </a:p>
          <a:p>
            <a:pPr>
              <a:defRPr/>
            </a:pPr>
            <a:r>
              <a:rPr lang="pt-BR">
                <a:solidFill>
                  <a:srgbClr val="000000"/>
                </a:solidFill>
              </a:rPr>
              <a:t>Ações imediatas são aquelas que podem ser implementadas o mais rápido possível com os recursos e pessoal disponíveis, enquanto ações de longo prazo são aquelas que devem ser consideradas para oportunidades de planejamento e financiamento, pois exigem mais tempo, pessoal, suporte ou recursos.  </a:t>
            </a:r>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apresentador: inclua este slide se a atividade de mesa sobre sarampo no Epistão foi realizada antes desta apresentação. Se um cenário de mesa diferente foi usado, atualize este slide com as informações desse cenário. Caso contrário, considere excluir a referência à atividade de mesa no título e nas notas e discuta o slide como um exemplo de como os achados do 7-1-7 podem ser claramente representados em um único slide].  </a:t>
            </a:r>
          </a:p>
          <a:p>
            <a:endParaRPr lang="en-US"/>
          </a:p>
          <a:p>
            <a:r>
              <a:rPr lang="pt-BR">
                <a:latin typeface="Arial"/>
                <a:cs typeface="Arial"/>
              </a:rPr>
              <a:t>Aqui está um exemplo do slide de resumo 7-1-7 para o surto simulado de sarampo no Epistão. Você pode ver que neste slide é possível capturar e mostrar todas as informações principais sobre as métricas de detecção, notificação e ação de resposta precoce do 717, datas de marcos, gargalos, facilitadores e ações.  </a:t>
            </a:r>
          </a:p>
          <a:p>
            <a:endParaRPr lang="en-US"/>
          </a:p>
          <a:p>
            <a:r>
              <a:rPr lang="pt-BR">
                <a:latin typeface="Arial"/>
                <a:cs typeface="Arial"/>
              </a:rPr>
              <a:t>Ser capaz de resumir claramente os pontos principais de um surto em um slide tornou o 7-1-7 uma ferramenta de comunicação poderosa. Em um slide, você pode resumir vários achados importantes sobre a fase inicial do surto e incluir os próximos passos principais.  </a:t>
            </a:r>
          </a:p>
          <a:p>
            <a:endParaRPr lang="en-US"/>
          </a:p>
          <a:p>
            <a:r>
              <a:rPr lang="pt-BR">
                <a:latin typeface="Arial"/>
                <a:cs typeface="Arial"/>
              </a:rPr>
              <a:t>Esse tipo de slide agora tem sido usado para comunicação e defesa em vários países que implementam o 7-1-7 para envolver lideranças de alto nível, políticos, doadores e outros parceiros e partes interessadas.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Agora vamos falar sobre o uso do 7-1-7 para eventos de surtos de múltiplas doenças.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89</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t>[Nota para o moderador: Sinta-se à vontade para revisar para o público que você espera]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pt-BR" b="0">
                <a:latin typeface="Arial"/>
                <a:cs typeface="Arial"/>
              </a:rPr>
              <a:t>Usar o 7-1-7 em surtos múltiplos produz informações valiosas baseadas em evidências sobre o que está funcionando bem e o que não está.  </a:t>
            </a:r>
          </a:p>
          <a:p>
            <a:endParaRPr lang="en-US" b="0"/>
          </a:p>
          <a:p>
            <a:r>
              <a:rPr lang="pt-BR" b="0">
                <a:latin typeface="Arial"/>
                <a:cs typeface="Arial"/>
              </a:rPr>
              <a:t>[CLIQUE]</a:t>
            </a:r>
          </a:p>
          <a:p>
            <a:endParaRPr lang="en-US" b="0"/>
          </a:p>
          <a:p>
            <a:r>
              <a:rPr lang="pt-BR">
                <a:latin typeface="Arial"/>
                <a:cs typeface="Arial"/>
              </a:rPr>
              <a:t>Depois de ter informações 7-1-7 sobre vários eventos de surtos em um banco de dados, você pode começar a usar as informações desse banco de dados para avaliar a pontualidade entre surtos, gargalos/facilitadores comuns e ações que podem ajudar a resolver gargalos no nível do sistema observados em surtos múltiplos.  Você pode começar a pensar sobre quais variáveis você está interessado em desagregar as informações – você está interessado em semelhanças e diferenças em pontualidade e gargalos entre diferentes geografias? Em todos os níveis do sistema de saúde? Ao longo do tempo? Em diferentes doenças?   </a:t>
            </a:r>
          </a:p>
          <a:p>
            <a:endParaRPr lang="en-US"/>
          </a:p>
          <a:p>
            <a:r>
              <a:rPr lang="pt-BR">
                <a:latin typeface="Arial"/>
                <a:cs typeface="Arial"/>
              </a:rPr>
              <a:t>[CLIQUE]</a:t>
            </a:r>
          </a:p>
          <a:p>
            <a:endParaRPr lang="en-US"/>
          </a:p>
          <a:p>
            <a:r>
              <a:rPr lang="pt-BR">
                <a:latin typeface="Arial"/>
                <a:cs typeface="Arial"/>
              </a:rPr>
              <a:t>Aplicar regularmente o 7-1-7 aos surtos permite que você crie uma base de evidências sobre o quê, onde e por que há gargalos, além de facilitadores para detecção, notificação e resposta precoce em tempo hábil. Isso, por sua vez, pode ser usado para informar o planejamento anual, o financiamento, as solicitações de doadores e assim por diante, para o fortalecimento do sistema de saúde.  </a:t>
            </a: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Usar o 7-1-7 para eventos de surtos múltiplos pode ajudar a identificar gargalos e facilitadores comuns em categorias de interesse, como tipo de doença, localização geográfica ou tempo.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[CLIQUE]</a:t>
            </a:r>
          </a:p>
          <a:p>
            <a:endParaRPr lang="en-US"/>
          </a:p>
          <a:p>
            <a:r>
              <a:rPr lang="pt-BR">
                <a:latin typeface="Arial"/>
                <a:cs typeface="Arial"/>
              </a:rPr>
              <a:t>O 7-1-7 pode ser usado para múltiplos surtos retrospectivamente ou aumentando um banco de dados à medida que o 7-1-7 é aplicado a mais e mais surtos em tempo real. </a:t>
            </a:r>
          </a:p>
          <a:p>
            <a:endParaRPr lang="en-US">
              <a:latin typeface="Arial"/>
              <a:cs typeface="Arial"/>
            </a:endParaRPr>
          </a:p>
          <a:p>
            <a:r>
              <a:rPr lang="pt-BR">
                <a:latin typeface="Arial"/>
                <a:cs typeface="Arial"/>
              </a:rPr>
              <a:t>[CLIQUE]</a:t>
            </a:r>
          </a:p>
          <a:p>
            <a:endParaRPr lang="en-US"/>
          </a:p>
          <a:p>
            <a:r>
              <a:rPr lang="pt-BR">
                <a:latin typeface="Arial"/>
                <a:cs typeface="Arial"/>
              </a:rPr>
              <a:t>Se aplicar o 7-1-7 retrospectivamente, algumas dicas são: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200" b="0" i="0" u="none" strike="noStrike" cap="none" normalizeH="0" baseline="0" noProof="0">
                <a:ln>
                  <a:noFill/>
                </a:ln>
                <a:solidFill>
                  <a:srgbClr val="394D56"/>
                </a:solidFill>
                <a:effectLst/>
                <a:uLnTx/>
                <a:uFillTx/>
                <a:latin typeface="Arial"/>
                <a:cs typeface="Arial"/>
              </a:rPr>
              <a:t>Não revise surtos de muito tempo atrás, pois as informações essenciais necessárias para o 7-1-7 geralmente estão ausentes e os gargalos e as lições podem não ser mais relevantes.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200" b="0" i="0" u="none" strike="noStrike" cap="none" normalizeH="0" baseline="0" noProof="0">
                <a:ln>
                  <a:noFill/>
                </a:ln>
                <a:solidFill>
                  <a:srgbClr val="394D56"/>
                </a:solidFill>
                <a:effectLst/>
                <a:uLnTx/>
                <a:uFillTx/>
                <a:latin typeface="Arial"/>
                <a:cs typeface="Arial"/>
              </a:rPr>
              <a:t>Confirme se há dados de qualidade suficientes disponíveis, pois voltar para melhorar a qualidade dos dados pode ser demorado ou até mesmo impossível</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a:latin typeface="Arial"/>
                <a:cs typeface="Arial"/>
              </a:rPr>
              <a:t>Tenha cuidado com dados ausentes, pois provavelmente faltam dados relevantes, especialmente para as narrativas e informações necessárias para identificar gargalos acionáveis.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a:latin typeface="Arial"/>
                <a:cs typeface="Arial"/>
              </a:rPr>
              <a:t>Embora as revisões retrospectivas possam ajudar a galvanizar o apoio ao 7-1-7 inicialmente, recomendamos o uso regular e em tempo real do 7-1-7 para que os gargalos e as ações sejam relevantes para os sistemas atuais e que o 7-1-7 seja incorporado de forma sustentável aos fluxos de trabalho diários.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200" b="0" i="0" u="none" strike="noStrike" cap="none" normalizeH="0" baseline="0" noProof="0">
                <a:ln>
                  <a:noFill/>
                </a:ln>
                <a:solidFill>
                  <a:srgbClr val="394D56"/>
                </a:solidFill>
                <a:effectLst/>
                <a:uLnTx/>
                <a:uFillTx/>
                <a:latin typeface="Arial" panose="020B0604020202020204" pitchFamily="34" charset="0"/>
                <a:ea typeface="+mn-ea"/>
                <a:cs typeface="+mn-cs"/>
              </a:rPr>
              <a:t>[CLIQUE]</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pt-BR">
                <a:latin typeface="Arial"/>
                <a:cs typeface="Arial"/>
              </a:rPr>
              <a:t>Se você estiver aplicando o 7-1-7 em tempo real, algumas dicas são:</a:t>
            </a:r>
            <a:br>
              <a:rPr lang="pt-BR"/>
            </a:br>
            <a:endParaRPr lang="pt-BR"/>
          </a:p>
          <a:p>
            <a:pPr marL="171450" indent="-171450">
              <a:lnSpc>
                <a:spcPct val="90000"/>
              </a:lnSpc>
              <a:spcBef>
                <a:spcPts val="1000"/>
              </a:spcBef>
              <a:buClr>
                <a:srgbClr val="3BB042"/>
              </a:buClr>
              <a:buFont typeface="Arial" panose="020B0604020202020204" pitchFamily="34" charset="0"/>
              <a:buChar char="•"/>
              <a:defRPr/>
            </a:pPr>
            <a:r>
              <a:rPr kumimoji="0" lang="pt-BR" sz="1200" b="0" i="0" u="none" strike="noStrike" cap="none" normalizeH="0" baseline="0" noProof="0">
                <a:ln>
                  <a:noFill/>
                </a:ln>
                <a:solidFill>
                  <a:srgbClr val="394D56"/>
                </a:solidFill>
                <a:effectLst/>
                <a:uLnTx/>
                <a:uFillTx/>
                <a:latin typeface="Arial"/>
                <a:cs typeface="Arial"/>
              </a:rPr>
              <a:t>Mantenha os dados 7-1-7 de todos os surtos atualizados em um único banco de dados para que as informações possam ser facilmente sintetizadas </a:t>
            </a:r>
          </a:p>
          <a:p>
            <a:pPr marL="171450" indent="-171450">
              <a:lnSpc>
                <a:spcPct val="90000"/>
              </a:lnSpc>
              <a:spcBef>
                <a:spcPts val="1000"/>
              </a:spcBef>
              <a:buClr>
                <a:srgbClr val="3BB042"/>
              </a:buClr>
              <a:buFont typeface="Arial" panose="020B0604020202020204" pitchFamily="34" charset="0"/>
              <a:buChar char="•"/>
              <a:defRPr/>
            </a:pPr>
            <a:r>
              <a:rPr kumimoji="0" lang="pt-BR" sz="1200" b="0" i="0" u="none" strike="noStrike" cap="none" normalizeH="0" baseline="0" noProof="0">
                <a:ln>
                  <a:noFill/>
                </a:ln>
                <a:solidFill>
                  <a:srgbClr val="394D56"/>
                </a:solidFill>
                <a:effectLst/>
                <a:uLnTx/>
                <a:uFillTx/>
                <a:latin typeface="Arial"/>
                <a:cs typeface="Arial"/>
              </a:rPr>
              <a:t>Inclua proativamente categorias de interesse no banco de dados para facilitar a análise.  Por exemplo, certifique-se de que a localização geográfica, o tipo de doença, etc.</a:t>
            </a:r>
            <a:r>
              <a:rPr lang="pt-BR">
                <a:solidFill>
                  <a:srgbClr val="394D56"/>
                </a:solidFill>
                <a:latin typeface="Arial"/>
                <a:cs typeface="Arial"/>
              </a:rPr>
              <a:t>.</a:t>
            </a:r>
            <a:r>
              <a:rPr kumimoji="0" lang="pt-BR" sz="1200" b="0" i="0" u="none" strike="noStrike" cap="none" normalizeH="0" baseline="0" noProof="0">
                <a:ln>
                  <a:noFill/>
                </a:ln>
                <a:solidFill>
                  <a:srgbClr val="394D56"/>
                </a:solidFill>
                <a:effectLst/>
                <a:uLnTx/>
                <a:uFillTx/>
                <a:latin typeface="Arial"/>
                <a:cs typeface="Arial"/>
              </a:rPr>
              <a:t> são incluídos no banco de dados se os achados do 7-1-7 forem desagregados por essas categorias</a:t>
            </a:r>
            <a:r>
              <a:rPr lang="pt-BR">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pt-BR">
                <a:latin typeface="Arial"/>
                <a:cs typeface="Arial"/>
              </a:rPr>
              <a:t>Analise dados rotineiramente para que descobertas relevantes sejam disseminadas regularmente e possam ser incorporadas à tomada de decisões oportunas, como em discussões anuais de planejamento ou financiamento.  </a:t>
            </a: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ver que tipos de informações os dados agregados 7-1-7 podem nos dar.  </a:t>
            </a:r>
          </a:p>
          <a:p>
            <a:endParaRPr lang="en-US">
              <a:latin typeface="Arial"/>
              <a:cs typeface="Arial"/>
            </a:endParaRPr>
          </a:p>
          <a:p>
            <a:r>
              <a:rPr lang="pt-BR">
                <a:latin typeface="Arial"/>
                <a:cs typeface="Arial"/>
              </a:rPr>
              <a:t>O que é mostrado aqui é uma análise de 41 eventos em 5 países piloto que foram implementados ao longo de alguns anos. Embora essa análise tenha sido feita para dados de 5 países, um país/jurisdição que esteja implementando o 7-1-7 pode fazer isso usando todas as suas próprias informações.  </a:t>
            </a:r>
          </a:p>
          <a:p>
            <a:endParaRPr lang="en-US">
              <a:latin typeface="Arial"/>
              <a:cs typeface="Arial"/>
            </a:endParaRPr>
          </a:p>
          <a:p>
            <a:r>
              <a:rPr lang="pt-BR">
                <a:latin typeface="Arial"/>
                <a:cs typeface="Arial"/>
              </a:rPr>
              <a:t>Uma coisa que realmente se destaca ao analisar esses achados é que um país/jurisdição pode analisar cada intervalo — detecção, notificação e resposta precoce — separadamente e achar que está indo bem. Por exemplo, aqui cerca de metade dos surtos atingem a meta de detecção e resposta precoce, quase 75% atingem a meta de notificação. Isso não é terrível. Mas sabemos que todos os três intervalos — detecção, notificação e resposta precoce — precisam ser rápidos para termos a melhor chance de conter um vírus.  </a:t>
            </a:r>
          </a:p>
          <a:p>
            <a:endParaRPr lang="en-US">
              <a:latin typeface="Arial"/>
              <a:cs typeface="Arial"/>
            </a:endParaRPr>
          </a:p>
          <a:p>
            <a:r>
              <a:rPr lang="pt-BR">
                <a:latin typeface="Arial"/>
                <a:cs typeface="Arial"/>
              </a:rPr>
              <a:t>E você pode ver aqui que apenas 27% dos surtos neste conjunto de dados atingiram a meta geral de 7-1-7. Observamos números semelhantes em diferentes países e regiões agora. Isso nos mostra que ainda há muito espaço para melhorias em sistemas relevantes para que a detecção, a notificação e a resposta precoce possam ser consistentemente rápidas. É aqui que o 7-1-7 tem grande potencial para fazer mudanças – ajudando a priorizar as mudanças necessárias para fortalecer os sistemas que podem ajudar a reduzir o tempo desses intervalos durante surtos.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À medida que o 7-1-7 é aplicado a mais e mais surtos, podemos começar a separar as diferenças entre as categorias de interesse.  Um exemplo aqui é observar a porcentagem de surtos em diferentes tipos de doenças que alcançam detecção em 7 dias ou menos, notificação em 1 dia ou menos e ações de resposta precoce em 7 dias ou menos.    </a:t>
            </a:r>
          </a:p>
          <a:p>
            <a:r>
              <a:rPr lang="pt-BR">
                <a:latin typeface="Arial"/>
                <a:cs typeface="Arial"/>
              </a:rPr>
              <a:t>  </a:t>
            </a:r>
          </a:p>
          <a:p>
            <a:r>
              <a:rPr lang="pt-BR"/>
              <a:t>Ao analisar essa desagregação, podemos começar a fazer observações úteis. </a:t>
            </a:r>
          </a:p>
          <a:p>
            <a:endParaRPr lang="en-US"/>
          </a:p>
          <a:p>
            <a:r>
              <a:rPr lang="pt-BR"/>
              <a:t>[CLIQUE]</a:t>
            </a:r>
          </a:p>
          <a:p>
            <a:endParaRPr lang="en-US"/>
          </a:p>
          <a:p>
            <a:r>
              <a:rPr lang="pt-BR"/>
              <a:t>Neste conjunto de dados, doenças transmitidas por alimentos e água parecem ter detecção relativamente rápida, mas nenhum dos surtos conseguiu atingir a meta de 7 dias para ações de resposta precoce.  Esse tipo de informação pode ajudar os tomadores de decisão a enxergar de forma mais detalhada onde melhorias podem ser necessárias.    </a:t>
            </a:r>
          </a:p>
          <a:p>
            <a:endParaRPr lang="en-US"/>
          </a:p>
          <a:p>
            <a:r>
              <a:rPr lang="pt-BR"/>
              <a:t>[CLIQUE]</a:t>
            </a:r>
          </a:p>
          <a:p>
            <a:r>
              <a:rPr lang="pt-BR">
                <a:latin typeface="Arial"/>
                <a:cs typeface="Arial"/>
              </a:rPr>
              <a:t>  </a:t>
            </a:r>
          </a:p>
          <a:p>
            <a:r>
              <a:rPr lang="pt-BR"/>
              <a:t>Como outro exemplo, vejamos o intervalo de resposta precoce.  Grandes diferenças podem ser vistas na rapidez das ações de resposta precoce de febres hemorrágicas virais em comparação com doenças preveníveis por vacinas nesta análise.  Novamente, isso começa a fornecer nuances úteis; a pontualidade das ações de resposta precoce parece diferir drasticamente por tipo de doença aqui, e esse tipo de informação pode ser usada por líderes de saúde pública para identificar mais especificamente onde os sistemas podem se beneficiar de melhorias.    </a:t>
            </a:r>
          </a:p>
          <a:p>
            <a:r>
              <a:rPr lang="pt-BR">
                <a:latin typeface="Arial"/>
                <a:cs typeface="Arial"/>
              </a:rPr>
              <a:t>  </a:t>
            </a:r>
          </a:p>
          <a:p>
            <a:r>
              <a:rPr lang="pt-BR"/>
              <a:t>Embora isso se refira a 41 eventos em 5 países, esperamos que isso lhe dê uma ideia dos tipos de achados que podem ajudar a informar onde concentrar os esforços.   </a:t>
            </a:r>
          </a:p>
          <a:p>
            <a:r>
              <a:rPr lang="pt-BR">
                <a:latin typeface="Arial"/>
                <a:cs typeface="Arial"/>
              </a:rPr>
              <a:t> </a:t>
            </a:r>
          </a:p>
          <a:p>
            <a:r>
              <a:rPr lang="pt-BR">
                <a:latin typeface="Arial"/>
                <a:cs typeface="Arial"/>
              </a:rPr>
              <a:t>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pt-BR">
                <a:latin typeface="Arial"/>
                <a:cs typeface="Arial"/>
              </a:rPr>
              <a:t>Aqui está outro exemplo do tipo de insights que podemos obter quando o 7-1-7 é usado em surtos múltiplos.  </a:t>
            </a:r>
          </a:p>
          <a:p>
            <a:endParaRPr lang="en-US">
              <a:cs typeface="Arial"/>
            </a:endParaRPr>
          </a:p>
          <a:p>
            <a:r>
              <a:rPr lang="pt-BR">
                <a:latin typeface="Arial"/>
                <a:cs typeface="Arial"/>
              </a:rPr>
              <a:t>Como o 7-1-7 é usado cada vez mais para surtos, os gargalos específicos do surto podem ser agrupados em categorias de gargalos para identificar gargalos comuns. Eles podem, por sua vez, ser desagregados por variáveis de interesse, incluindo tipo de doença, geografia, nível do sistema de saúde (como comunidade/unidade de saúde, distrito/estado/província, nacional) e outros.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Aqui você pode ver exemplos de análises de gargalos pelos intervalos 7-1-7 de detecção, notificação e resposta precoce, bem como pelo nível do sistema de saúde.  </a:t>
            </a:r>
          </a:p>
          <a:p>
            <a:br>
              <a:rPr lang="pt-BR"/>
            </a:br>
            <a:r>
              <a:rPr lang="pt-BR">
                <a:latin typeface="Arial"/>
                <a:cs typeface="Arial"/>
              </a:rPr>
              <a:t>Esse tipo de análise permite que os tomadores de decisão vejam onde e quando estão ocorrendo gargalos comuns, o que pode ajudar a orientar ações para melhoria de desempenho.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[Nota ao moderador: limite a discussão a no máximo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Agora que você viu algumas coisas que podem ser feitas com informações do 7-1-7, vamos ter uma breve discussão sobre como você pode usar dados do 7-1-7 em seu ambiente.  </a:t>
            </a:r>
            <a:br>
              <a:rPr lang="pt-BR">
                <a:latin typeface="Arial"/>
                <a:cs typeface="Arial"/>
              </a:rPr>
            </a:br>
            <a:br>
              <a:rPr lang="pt-BR">
                <a:latin typeface="Arial"/>
                <a:cs typeface="Arial"/>
              </a:rPr>
            </a:br>
            <a:r>
              <a:rPr lang="pt-BR">
                <a:latin typeface="Arial"/>
                <a:cs typeface="Arial"/>
              </a:rPr>
              <a:t>Que tipos de análises você faria com informações 7-1-7 para ajudar a melhorar os sistemas de surtos em seu país/jurisdição?</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95</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Neste módulo, abordamos brevemente como o 7-1-7 pode ser usado para surtos de doenças únicas e múltiplas.  </a:t>
            </a:r>
          </a:p>
          <a:p>
            <a:endParaRPr lang="en-US"/>
          </a:p>
          <a:p>
            <a:r>
              <a:rPr lang="pt-BR"/>
              <a:t>Agora vamos mostrar um exemplo de uso proativo do 7-1-7 com base na avaliação de risco.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Carnaval no Recife, Brasil, é um evento gigantesco com 2,5 milhões de foliões ao longo de 5 dias.  </a:t>
            </a:r>
          </a:p>
          <a:p>
            <a:endParaRPr lang="en-US">
              <a:latin typeface="Arial"/>
              <a:cs typeface="Arial"/>
            </a:endParaRPr>
          </a:p>
          <a:p>
            <a:r>
              <a:rPr lang="pt-BR">
                <a:latin typeface="Arial"/>
                <a:cs typeface="Arial"/>
              </a:rPr>
              <a:t>[CLIQUE]</a:t>
            </a:r>
          </a:p>
          <a:p>
            <a:endParaRPr lang="en-US"/>
          </a:p>
          <a:p>
            <a:r>
              <a:rPr lang="pt-BR">
                <a:latin typeface="Arial"/>
                <a:cs typeface="Arial"/>
              </a:rPr>
              <a:t>A Secretaria de Saúde do Recife organiza 2.500 profissionais para este evento, que desempenham diversas funções, incluindo prestação de cuidados de saúde, vigilância em saúde e trabalho para prevenir doenças e lesões. </a:t>
            </a:r>
          </a:p>
          <a:p>
            <a:endParaRPr lang="en-US"/>
          </a:p>
          <a:p>
            <a:r>
              <a:rPr lang="pt-BR">
                <a:latin typeface="Arial"/>
                <a:cs typeface="Arial"/>
              </a:rPr>
              <a:t>Foi nesse contexto que o Recife decidiu preparar a equipe para utilizar o 7-1-7 em tempo real, dado o alto risco de propagação de doenças nesse evento de vários dias. </a:t>
            </a:r>
          </a:p>
          <a:p>
            <a:endParaRPr lang="en-US">
              <a:latin typeface="Arial"/>
              <a:cs typeface="Arial"/>
            </a:endParaRPr>
          </a:p>
          <a:p>
            <a:r>
              <a:rPr lang="pt-BR">
                <a:latin typeface="Arial"/>
                <a:cs typeface="Arial"/>
              </a:rPr>
              <a:t>[CLIQUE] </a:t>
            </a:r>
          </a:p>
          <a:p>
            <a:endParaRPr lang="en-US">
              <a:latin typeface="Arial"/>
              <a:cs typeface="Arial"/>
            </a:endParaRPr>
          </a:p>
          <a:p>
            <a:r>
              <a:rPr lang="pt-BR">
                <a:latin typeface="Arial"/>
                <a:cs typeface="Arial"/>
              </a:rPr>
              <a:t>Eles treinaram funcionários selecionados da saúde pública no 7-1-7 e testaram uma ferramenta eletrônica e um painel para captura e visualização de dados. Esse sistema eletrônico já estava sendo usado no Recife e, ao adicionar variáveis 7-1-7, eles conseguiram pilotar a integração de variáveis-chave 7-1-7 em seu sistema.  </a:t>
            </a:r>
          </a:p>
          <a:p>
            <a:endParaRPr lang="en-US"/>
          </a:p>
          <a:p>
            <a:r>
              <a:rPr lang="pt-BR">
                <a:latin typeface="Arial"/>
                <a:cs typeface="Arial"/>
              </a:rPr>
              <a:t>A ideia de preparar a equipe com antecedência para usar o 7-1-7 em eventos com alto risco de propagação de doenças é uma maneira de identificar rapidamente gargalos e solucioná-los em tempo real com ações corretivas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o que realmente queremos é passar de desacelerar os surtos e mitigá-los para impedir que eles se tornem surtos. O uso regular do 7-1-7 fornece uma estrutura para fortalecer os sistemas necessários nos primeiros dias de um surto para impedir a propagação. À medida que esses sistemas focados em detecção, notificação e resposta precoce forem fortalecidos, eles também terão mais probabilidade de evitar que os casos se espalhem e se transformem em surtos.  </a:t>
            </a:r>
          </a:p>
          <a:p>
            <a:endParaRPr lang="en-US"/>
          </a:p>
          <a:p>
            <a:pPr>
              <a:defRPr/>
            </a:pPr>
            <a:r>
              <a:rPr lang="pt-BR">
                <a:latin typeface="Arial"/>
                <a:cs typeface="Arial"/>
              </a:rPr>
              <a:t>Aqui está um exemplo de como a Indonésia interrompeu um surto de dengue – do relatório anual 'Epidemics That Didn't Happen' (Epidemias que não aconteceram) da Resolve to Save Lives (</a:t>
            </a:r>
            <a:r>
              <a:rPr lang="pt-BR" sz="1200">
                <a:solidFill>
                  <a:srgbClr val="384D56"/>
                </a:solidFill>
                <a:latin typeface="Calibri" panose="020F0502020204030204"/>
                <a:hlinkClick r:id="rId3"/>
              </a:rPr>
              <a:t>preventepidemics</a:t>
            </a:r>
            <a:r>
              <a:rPr kumimoji="0" lang="pt-BR" sz="1200" b="0" i="0" strike="noStrike" cap="none" normalizeH="0" baseline="0" noProof="0">
                <a:ln>
                  <a:noFill/>
                </a:ln>
                <a:solidFill>
                  <a:srgbClr val="384D56"/>
                </a:solidFill>
                <a:effectLst/>
                <a:uLnTx/>
                <a:uFillTx/>
                <a:latin typeface="Calibri" panose="020F0502020204030204"/>
                <a:hlinkClick r:id="rId3"/>
              </a:rPr>
              <a:t>.org/epidemics-that-didnt-happen/dengue</a:t>
            </a:r>
            <a:r>
              <a:rPr kumimoji="0" lang="pt-BR" sz="1200" b="0" i="0" strike="noStrike" cap="none" normalizeH="0" baseline="0" noProof="0">
                <a:ln>
                  <a:noFill/>
                </a:ln>
                <a:solidFill>
                  <a:srgbClr val="384D56"/>
                </a:solidFill>
                <a:effectLst/>
                <a:uLnTx/>
                <a:uFillTx/>
                <a:latin typeface="Calibri" panose="020F0502020204030204"/>
              </a:rPr>
              <a:t>)</a:t>
            </a:r>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Nessa situação, os agentes de saúde comunitários foram treinados pela Cruz Vermelha em vigilância comunitária e, em particular, em definições de casos comunitários, que são mais fáceis de serem usadas pelos voluntários de saúde comunitária. Com base nisso, eles identificaram um indivíduo que acreditavam que pudesse ter dengue e enviaram essa pessoa e sua família imediatamente para fazer o teste. </a:t>
            </a:r>
          </a:p>
          <a:p>
            <a:endParaRPr lang="en-US">
              <a:latin typeface="Arial"/>
              <a:cs typeface="Arial"/>
            </a:endParaRPr>
          </a:p>
          <a:p>
            <a:r>
              <a:rPr lang="pt-BR">
                <a:latin typeface="Arial"/>
                <a:cs typeface="Arial"/>
              </a:rPr>
              <a:t>[CLIQUE]</a:t>
            </a:r>
          </a:p>
          <a:p>
            <a:endParaRPr lang="en-US"/>
          </a:p>
          <a:p>
            <a:r>
              <a:rPr lang="pt-BR">
                <a:latin typeface="Arial"/>
                <a:cs typeface="Arial"/>
              </a:rPr>
              <a:t>A equipe do hospital concordou com essa avaliação. Eles testaram o indivíduo imediatamente e notificaram a comunidade. </a:t>
            </a:r>
          </a:p>
          <a:p>
            <a:endParaRPr lang="en-US">
              <a:latin typeface="Arial"/>
              <a:cs typeface="Arial"/>
            </a:endParaRPr>
          </a:p>
          <a:p>
            <a:r>
              <a:rPr lang="pt-BR">
                <a:latin typeface="Arial"/>
                <a:cs typeface="Arial"/>
              </a:rPr>
              <a:t>[CLIQUE] </a:t>
            </a:r>
          </a:p>
          <a:p>
            <a:endParaRPr lang="en-US">
              <a:latin typeface="Arial"/>
              <a:cs typeface="Arial"/>
            </a:endParaRPr>
          </a:p>
          <a:p>
            <a:r>
              <a:rPr lang="pt-BR">
                <a:latin typeface="Arial"/>
                <a:cs typeface="Arial"/>
              </a:rPr>
              <a:t>Os voluntários de saúde comunitários começaram rapidamente a comunicação de risco e ajudaram a localizar poças de água parada e ajudaram os membros da comunidade a eliminá-las.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Nenhum outro caso foi relatado. </a:t>
            </a:r>
          </a:p>
          <a:p>
            <a:endParaRPr lang="en-US"/>
          </a:p>
          <a:p>
            <a:r>
              <a:rPr lang="pt-BR"/>
              <a:t>[CLIQUE]</a:t>
            </a:r>
          </a:p>
          <a:p>
            <a:endParaRPr lang="en-US"/>
          </a:p>
          <a:p>
            <a:pPr marL="0" indent="0">
              <a:buFont typeface="Arial" panose="020B0604020202020204" pitchFamily="34" charset="0"/>
              <a:buNone/>
            </a:pPr>
            <a:r>
              <a:rPr lang="pt-BR">
                <a:latin typeface="Arial"/>
                <a:cs typeface="Arial"/>
              </a:rPr>
              <a:t>Este surto teve detecção, notificação e resposta rápidas, em parte devido ao forte trabalho de vigilância, comunicação de risco e engajamento da comunidade.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5/27/25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5/27/25</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image" Target="../media/image1.emf"/><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0.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8.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09.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1.xml.rels><?xml version="1.0" encoding="UTF-8" standalone="yes"?>
<Relationships xmlns="http://schemas.openxmlformats.org/package/2006/relationships"><Relationship Id="rId8" Type="http://schemas.openxmlformats.org/officeDocument/2006/relationships/image" Target="../media/image127.svg"/><Relationship Id="rId3" Type="http://schemas.openxmlformats.org/officeDocument/2006/relationships/image" Target="../media/image122.png"/><Relationship Id="rId7" Type="http://schemas.openxmlformats.org/officeDocument/2006/relationships/image" Target="../media/image126.png"/><Relationship Id="rId2" Type="http://schemas.openxmlformats.org/officeDocument/2006/relationships/notesSlide" Target="../notesSlides/notesSlide110.xml"/><Relationship Id="rId1" Type="http://schemas.openxmlformats.org/officeDocument/2006/relationships/slideLayout" Target="../slideLayouts/slideLayout16.xml"/><Relationship Id="rId6" Type="http://schemas.openxmlformats.org/officeDocument/2006/relationships/image" Target="../media/image125.svg"/><Relationship Id="rId5" Type="http://schemas.openxmlformats.org/officeDocument/2006/relationships/image" Target="../media/image124.png"/><Relationship Id="rId4" Type="http://schemas.openxmlformats.org/officeDocument/2006/relationships/image" Target="../media/image123.svg"/></Relationships>
</file>

<file path=ppt/slides/_rels/slide112.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8.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8.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1.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5.png"/><Relationship Id="rId7" Type="http://schemas.openxmlformats.org/officeDocument/2006/relationships/image" Target="../media/image39.svg"/><Relationship Id="rId2" Type="http://schemas.openxmlformats.org/officeDocument/2006/relationships/notesSlide" Target="../notesSlides/notesSlide29.xml"/><Relationship Id="rId1" Type="http://schemas.openxmlformats.org/officeDocument/2006/relationships/slideLayout" Target="../slideLayouts/slideLayout6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image" Target="../media/image43.png"/><Relationship Id="rId7" Type="http://schemas.openxmlformats.org/officeDocument/2006/relationships/image" Target="../media/image47.emf"/><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46.emf"/><Relationship Id="rId5" Type="http://schemas.openxmlformats.org/officeDocument/2006/relationships/image" Target="../media/image45.png"/><Relationship Id="rId4" Type="http://schemas.openxmlformats.org/officeDocument/2006/relationships/image" Target="../media/image44.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39.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image" Target="../media/image50.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4.png"/><Relationship Id="rId7" Type="http://schemas.openxmlformats.org/officeDocument/2006/relationships/image" Target="../media/image69.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4.png"/><Relationship Id="rId7" Type="http://schemas.openxmlformats.org/officeDocument/2006/relationships/image" Target="../media/image69.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84.png"/><Relationship Id="rId3" Type="http://schemas.openxmlformats.org/officeDocument/2006/relationships/image" Target="../media/image76.png"/><Relationship Id="rId7" Type="http://schemas.openxmlformats.org/officeDocument/2006/relationships/image" Target="../media/image30.png"/><Relationship Id="rId12" Type="http://schemas.openxmlformats.org/officeDocument/2006/relationships/image" Target="../media/image83.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79.svg"/><Relationship Id="rId11" Type="http://schemas.openxmlformats.org/officeDocument/2006/relationships/image" Target="../media/image82.png"/><Relationship Id="rId5" Type="http://schemas.openxmlformats.org/officeDocument/2006/relationships/image" Target="../media/image78.png"/><Relationship Id="rId10" Type="http://schemas.openxmlformats.org/officeDocument/2006/relationships/image" Target="../media/image81.svg"/><Relationship Id="rId4" Type="http://schemas.openxmlformats.org/officeDocument/2006/relationships/image" Target="../media/image77.svg"/><Relationship Id="rId9" Type="http://schemas.openxmlformats.org/officeDocument/2006/relationships/image" Target="../media/image80.png"/><Relationship Id="rId14" Type="http://schemas.openxmlformats.org/officeDocument/2006/relationships/image" Target="../media/image85.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0.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3.xml"/><Relationship Id="rId1" Type="http://schemas.openxmlformats.org/officeDocument/2006/relationships/slideLayout" Target="../slideLayouts/slideLayout27.xml"/><Relationship Id="rId4" Type="http://schemas.openxmlformats.org/officeDocument/2006/relationships/image" Target="../media/image50.sv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84.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12" Type="http://schemas.openxmlformats.org/officeDocument/2006/relationships/image" Target="../media/image95.sv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94.png"/><Relationship Id="rId5" Type="http://schemas.openxmlformats.org/officeDocument/2006/relationships/image" Target="../media/image88.png"/><Relationship Id="rId10" Type="http://schemas.openxmlformats.org/officeDocument/2006/relationships/image" Target="../media/image93.svg"/><Relationship Id="rId4" Type="http://schemas.openxmlformats.org/officeDocument/2006/relationships/image" Target="../media/image87.svg"/><Relationship Id="rId9" Type="http://schemas.openxmlformats.org/officeDocument/2006/relationships/image" Target="../media/image92.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87.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6.tiff"/><Relationship Id="rId7" Type="http://schemas.openxmlformats.org/officeDocument/2006/relationships/image" Target="../media/image99.png"/><Relationship Id="rId2" Type="http://schemas.openxmlformats.org/officeDocument/2006/relationships/notesSlide" Target="../notesSlides/notesSlide87.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98.png"/><Relationship Id="rId10" Type="http://schemas.openxmlformats.org/officeDocument/2006/relationships/image" Target="../media/image101.png"/><Relationship Id="rId4" Type="http://schemas.openxmlformats.org/officeDocument/2006/relationships/image" Target="../media/image97.png"/><Relationship Id="rId9" Type="http://schemas.microsoft.com/office/2007/relationships/hdphoto" Target="../media/hdphoto2.wdp"/></Relationships>
</file>

<file path=ppt/slides/_rels/slide8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46.emf"/><Relationship Id="rId5" Type="http://schemas.openxmlformats.org/officeDocument/2006/relationships/image" Target="../media/image104.png"/><Relationship Id="rId4" Type="http://schemas.openxmlformats.org/officeDocument/2006/relationships/image" Target="../media/image103.tiff"/></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89.svg"/><Relationship Id="rId11" Type="http://schemas.openxmlformats.org/officeDocument/2006/relationships/image" Target="../media/image105.jpeg"/><Relationship Id="rId5" Type="http://schemas.openxmlformats.org/officeDocument/2006/relationships/image" Target="../media/image88.png"/><Relationship Id="rId10" Type="http://schemas.openxmlformats.org/officeDocument/2006/relationships/image" Target="../media/image93.svg"/><Relationship Id="rId4" Type="http://schemas.openxmlformats.org/officeDocument/2006/relationships/image" Target="../media/image87.svg"/><Relationship Id="rId9" Type="http://schemas.openxmlformats.org/officeDocument/2006/relationships/image" Target="../media/image92.png"/></Relationships>
</file>

<file path=ppt/slides/_rels/slide91.xml.rels><?xml version="1.0" encoding="UTF-8" standalone="yes"?>
<Relationships xmlns="http://schemas.openxmlformats.org/package/2006/relationships"><Relationship Id="rId8" Type="http://schemas.openxmlformats.org/officeDocument/2006/relationships/image" Target="../media/image91.sv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9.svg"/><Relationship Id="rId5" Type="http://schemas.openxmlformats.org/officeDocument/2006/relationships/image" Target="../media/image88.png"/><Relationship Id="rId10" Type="http://schemas.openxmlformats.org/officeDocument/2006/relationships/image" Target="../media/image93.svg"/><Relationship Id="rId4" Type="http://schemas.openxmlformats.org/officeDocument/2006/relationships/image" Target="../media/image87.svg"/><Relationship Id="rId9" Type="http://schemas.openxmlformats.org/officeDocument/2006/relationships/image" Target="../media/image92.png"/></Relationships>
</file>

<file path=ppt/slides/_rels/slide9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4.xml"/><Relationship Id="rId1" Type="http://schemas.openxmlformats.org/officeDocument/2006/relationships/slideLayout" Target="../slideLayouts/slideLayout17.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png"/></Relationships>
</file>

<file path=ppt/slides/_rels/slide9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image" Target="../media/image112.png"/></Relationships>
</file>

<file path=ppt/slides/_rels/slide9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14.png"/></Relationships>
</file>

<file path=ppt/slides/_rels/slide9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17.png"/><Relationship Id="rId4" Type="http://schemas.openxmlformats.org/officeDocument/2006/relationships/image" Target="../media/image1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434722"/>
            <a:ext cx="11333534" cy="1149334"/>
          </a:xfrm>
        </p:spPr>
        <p:txBody>
          <a:bodyPr vert="horz" lIns="91440" tIns="45720" rIns="91440" bIns="45720" rtlCol="0" anchor="t">
            <a:noAutofit/>
          </a:bodyPr>
          <a:lstStyle/>
          <a:p>
            <a:pPr>
              <a:lnSpc>
                <a:spcPct val="110000"/>
              </a:lnSpc>
            </a:pPr>
            <a:r>
              <a:rPr lang="pt-BR" dirty="0">
                <a:latin typeface="Arial"/>
                <a:cs typeface="Arial"/>
              </a:rPr>
              <a:t>Oficina de orientação do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326515"/>
            <a:ext cx="9144000" cy="539750"/>
          </a:xfrm>
        </p:spPr>
        <p:txBody>
          <a:bodyPr>
            <a:normAutofit fontScale="92500"/>
          </a:bodyPr>
          <a:lstStyle/>
          <a:p>
            <a:r>
              <a:rPr lang="pt-BR" b="0">
                <a:latin typeface="Arial"/>
                <a:cs typeface="Arial"/>
              </a:rPr>
              <a:t>Apresentando a meta 7-1-7 para melhoria do desempenho em surtos </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53684" y="1511973"/>
            <a:ext cx="3279812" cy="2282808"/>
          </a:xfrm>
        </p:spPr>
        <p:txBody>
          <a:bodyPr/>
          <a:lstStyle/>
          <a:p>
            <a:br>
              <a:rPr lang="pt-BR">
                <a:latin typeface="Arial"/>
                <a:cs typeface="Arial"/>
              </a:rPr>
            </a:br>
            <a:r>
              <a:rPr lang="pt-BR">
                <a:latin typeface="Arial"/>
                <a:cs typeface="Arial"/>
              </a:rPr>
              <a:t>Objetivos de aprendizagem do treinamento</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712402"/>
            <a:ext cx="6693029" cy="5326145"/>
          </a:xfrm>
        </p:spPr>
        <p:txBody>
          <a:bodyPr vert="horz" lIns="91440" tIns="45720" rIns="91440" bIns="45720" rtlCol="0" anchor="t">
            <a:noAutofit/>
          </a:bodyPr>
          <a:lstStyle/>
          <a:p>
            <a:pPr marL="342900" indent="-342900">
              <a:lnSpc>
                <a:spcPct val="113999"/>
              </a:lnSpc>
            </a:pPr>
            <a:r>
              <a:rPr lang="pt-BR" sz="2400" b="1" dirty="0">
                <a:latin typeface="Arial"/>
                <a:cs typeface="Arial"/>
              </a:rPr>
              <a:t>Compreender a meta 7-1-7 e as revisões de ação precoce </a:t>
            </a:r>
            <a:r>
              <a:rPr lang="pt-BR" sz="2400" dirty="0">
                <a:latin typeface="Arial"/>
                <a:cs typeface="Arial"/>
              </a:rPr>
              <a:t>para detecção, notificação e resposta precoce a surtos</a:t>
            </a:r>
          </a:p>
          <a:p>
            <a:pPr marL="342900" indent="-342900">
              <a:lnSpc>
                <a:spcPct val="113999"/>
              </a:lnSpc>
            </a:pPr>
            <a:endParaRPr lang="en-US" sz="600" dirty="0">
              <a:latin typeface="Arial"/>
              <a:cs typeface="Arial"/>
            </a:endParaRPr>
          </a:p>
          <a:p>
            <a:pPr marL="342900" indent="-342900">
              <a:lnSpc>
                <a:spcPct val="113999"/>
              </a:lnSpc>
            </a:pPr>
            <a:r>
              <a:rPr lang="pt-BR" sz="2400" dirty="0">
                <a:latin typeface="Arial"/>
                <a:cs typeface="Arial"/>
              </a:rPr>
              <a:t>Explicar como a abordagem 7-1-7 impulsiona a </a:t>
            </a:r>
            <a:r>
              <a:rPr lang="pt-BR" sz="2400" b="1" dirty="0">
                <a:latin typeface="Arial"/>
                <a:cs typeface="Arial"/>
              </a:rPr>
              <a:t>melhoria do desempenho</a:t>
            </a:r>
            <a:r>
              <a:rPr lang="pt-BR" sz="2400" dirty="0">
                <a:latin typeface="Arial"/>
                <a:cs typeface="Arial"/>
              </a:rPr>
              <a:t> dos sistemas de surtos</a:t>
            </a:r>
          </a:p>
          <a:p>
            <a:pPr marL="342900" indent="-342900">
              <a:lnSpc>
                <a:spcPct val="113999"/>
              </a:lnSpc>
            </a:pPr>
            <a:endParaRPr lang="en-US" sz="600" dirty="0">
              <a:cs typeface="Arial"/>
            </a:endParaRPr>
          </a:p>
          <a:p>
            <a:pPr marL="342900" indent="-342900">
              <a:lnSpc>
                <a:spcPct val="113999"/>
              </a:lnSpc>
            </a:pPr>
            <a:r>
              <a:rPr lang="pt-BR" sz="2400" b="1" dirty="0">
                <a:latin typeface="Arial"/>
                <a:cs typeface="Arial"/>
              </a:rPr>
              <a:t>Identificar oportunidades e desafios </a:t>
            </a:r>
            <a:r>
              <a:rPr lang="pt-BR" sz="2400" dirty="0">
                <a:latin typeface="Arial"/>
                <a:cs typeface="Arial"/>
              </a:rPr>
              <a:t>para apoiar a conscientização, adoção e uso do </a:t>
            </a:r>
            <a:br>
              <a:rPr lang="pt-BR" sz="2400" dirty="0">
                <a:latin typeface="Arial"/>
                <a:cs typeface="Arial"/>
              </a:rPr>
            </a:br>
            <a:r>
              <a:rPr lang="pt-BR" sz="2400" dirty="0">
                <a:latin typeface="Arial"/>
                <a:cs typeface="Arial"/>
              </a:rPr>
              <a:t>7-1-7 em seu trabalho</a:t>
            </a: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94724"/>
            <a:ext cx="6693029" cy="768723"/>
          </a:xfrm>
        </p:spPr>
        <p:txBody>
          <a:bodyPr vert="horz" lIns="91440" tIns="45720" rIns="91440" bIns="45720" rtlCol="0" anchor="t">
            <a:noAutofit/>
          </a:bodyPr>
          <a:lstStyle/>
          <a:p>
            <a:r>
              <a:rPr lang="pt-BR" sz="2400">
                <a:latin typeface="Arial"/>
                <a:cs typeface="Arial"/>
              </a:rPr>
              <a:t>Ao final do treinamento, você deverá ser capaz de:</a:t>
            </a:r>
          </a:p>
        </p:txBody>
      </p:sp>
    </p:spTree>
    <p:extLst>
      <p:ext uri="{BB962C8B-B14F-4D97-AF65-F5344CB8AC3E}">
        <p14:creationId xmlns:p14="http://schemas.microsoft.com/office/powerpoint/2010/main" val="12313067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pt-BR" sz="5000">
                <a:latin typeface="Arial"/>
                <a:cs typeface="Arial"/>
              </a:rPr>
              <a:t>7-1-7 e surtos no noticiário</a:t>
            </a:r>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pt-BR" sz="3000"/>
              <a:t>Atividade</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pt-BR">
                <a:latin typeface="Arial"/>
                <a:cs typeface="Arial"/>
              </a:rPr>
              <a:t>7-1-7 e surtos no noticiário</a:t>
            </a: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575884" cy="4084734"/>
          </a:xfrm>
        </p:spPr>
        <p:txBody>
          <a:bodyPr vert="horz" lIns="91440" tIns="45720" rIns="91440" bIns="45720" rtlCol="0" anchor="t">
            <a:noAutofit/>
          </a:bodyPr>
          <a:lstStyle/>
          <a:p>
            <a:r>
              <a:rPr lang="pt-BR" sz="2000" dirty="0">
                <a:latin typeface="Arial"/>
                <a:cs typeface="Arial"/>
              </a:rPr>
              <a:t>Por conta própria, </a:t>
            </a:r>
            <a:r>
              <a:rPr lang="pt-BR" sz="2000" b="1" dirty="0">
                <a:latin typeface="Arial"/>
                <a:cs typeface="Arial"/>
              </a:rPr>
              <a:t>leia individualmente o(s) artigo(s) de notícias </a:t>
            </a:r>
            <a:r>
              <a:rPr lang="pt-BR" sz="2000" dirty="0">
                <a:latin typeface="Arial"/>
                <a:cs typeface="Arial"/>
              </a:rPr>
              <a:t>atribuído à sua equipe.</a:t>
            </a:r>
          </a:p>
          <a:p>
            <a:r>
              <a:rPr lang="pt-BR" sz="2000" b="1" dirty="0">
                <a:latin typeface="Arial"/>
                <a:cs typeface="Arial"/>
              </a:rPr>
              <a:t>Discuta</a:t>
            </a:r>
            <a:r>
              <a:rPr lang="pt-BR" sz="2000" dirty="0">
                <a:latin typeface="Arial"/>
                <a:cs typeface="Arial"/>
              </a:rPr>
              <a:t> a aplicação da meta 7-1-7 à situação descrita no artigo. </a:t>
            </a:r>
          </a:p>
          <a:p>
            <a:pPr marL="800100" lvl="1" indent="-342900">
              <a:buFont typeface="Courier New" panose="020B0604020202020204" pitchFamily="34" charset="0"/>
              <a:buChar char="o"/>
            </a:pPr>
            <a:r>
              <a:rPr lang="pt-BR" dirty="0">
                <a:latin typeface="Arial"/>
                <a:cs typeface="Arial"/>
              </a:rPr>
              <a:t>Como usar o 7-1-7 em </a:t>
            </a:r>
            <a:r>
              <a:rPr lang="pt-BR" dirty="0">
                <a:solidFill>
                  <a:schemeClr val="accent1"/>
                </a:solidFill>
                <a:latin typeface="Arial"/>
                <a:cs typeface="Arial"/>
              </a:rPr>
              <a:t>tempo real</a:t>
            </a:r>
            <a:r>
              <a:rPr lang="pt-BR" dirty="0">
                <a:latin typeface="Arial"/>
                <a:cs typeface="Arial"/>
              </a:rPr>
              <a:t> foi útil na fase inicial desta resposta ao surto?</a:t>
            </a:r>
          </a:p>
          <a:p>
            <a:pPr marL="800100" lvl="1" indent="-342900">
              <a:buFont typeface="Courier New" panose="020B0604020202020204" pitchFamily="34" charset="0"/>
              <a:buChar char="o"/>
            </a:pPr>
            <a:r>
              <a:rPr lang="pt-BR" dirty="0">
                <a:latin typeface="Arial"/>
                <a:cs typeface="Arial"/>
              </a:rPr>
              <a:t>Em qual(is) </a:t>
            </a:r>
            <a:r>
              <a:rPr lang="pt-BR" dirty="0">
                <a:solidFill>
                  <a:schemeClr val="accent1"/>
                </a:solidFill>
                <a:latin typeface="Arial"/>
                <a:cs typeface="Arial"/>
              </a:rPr>
              <a:t>nível(is) governamental(is) </a:t>
            </a:r>
            <a:r>
              <a:rPr lang="pt-BR" dirty="0">
                <a:latin typeface="Arial"/>
                <a:cs typeface="Arial"/>
              </a:rPr>
              <a:t>o 7-1-7 pode ser útil para ser aplicado a esse </a:t>
            </a:r>
            <a:br>
              <a:rPr lang="pt-BR" dirty="0">
                <a:latin typeface="Arial"/>
                <a:cs typeface="Arial"/>
              </a:rPr>
            </a:br>
            <a:r>
              <a:rPr lang="pt-BR" dirty="0">
                <a:latin typeface="Arial"/>
                <a:cs typeface="Arial"/>
              </a:rPr>
              <a:t>surto (por exemplo, nível nacional, subnacional, várias áreas subnacionais) e por quê?</a:t>
            </a:r>
          </a:p>
          <a:p>
            <a:pPr marL="800100" lvl="1" indent="-342900">
              <a:buFont typeface="Courier New" panose="020B0604020202020204" pitchFamily="34" charset="0"/>
              <a:buChar char="o"/>
            </a:pPr>
            <a:r>
              <a:rPr lang="pt-BR" dirty="0">
                <a:latin typeface="Arial"/>
                <a:cs typeface="Arial"/>
              </a:rPr>
              <a:t>Como os </a:t>
            </a:r>
            <a:r>
              <a:rPr lang="pt-BR" dirty="0">
                <a:solidFill>
                  <a:schemeClr val="accent1"/>
                </a:solidFill>
                <a:latin typeface="Arial"/>
                <a:cs typeface="Arial"/>
              </a:rPr>
              <a:t>achados</a:t>
            </a:r>
            <a:r>
              <a:rPr lang="pt-BR" dirty="0">
                <a:latin typeface="Arial"/>
                <a:cs typeface="Arial"/>
              </a:rPr>
              <a:t> do 7-1-7 desse surto podem ser usados para informar </a:t>
            </a:r>
            <a:r>
              <a:rPr lang="pt-BR" dirty="0">
                <a:solidFill>
                  <a:schemeClr val="accent1"/>
                </a:solidFill>
                <a:latin typeface="Arial"/>
                <a:cs typeface="Arial"/>
              </a:rPr>
              <a:t>ações + planejamento</a:t>
            </a:r>
            <a:r>
              <a:rPr lang="pt-BR" dirty="0">
                <a:latin typeface="Arial"/>
                <a:cs typeface="Arial"/>
              </a:rPr>
              <a:t>?</a:t>
            </a:r>
          </a:p>
          <a:p>
            <a:r>
              <a:rPr lang="pt-BR" sz="2000" dirty="0">
                <a:latin typeface="Arial"/>
                <a:cs typeface="Arial"/>
              </a:rPr>
              <a:t>Use sua imaginação e/ou experiência para responder se o artigo não tiver informações suficientes.</a:t>
            </a:r>
          </a:p>
          <a:p>
            <a:r>
              <a:rPr lang="pt-BR" sz="2000" dirty="0">
                <a:latin typeface="Arial"/>
                <a:cs typeface="Arial"/>
              </a:rPr>
              <a:t>Em plenário, </a:t>
            </a:r>
            <a:r>
              <a:rPr lang="pt-BR" sz="2000" b="1" dirty="0">
                <a:latin typeface="Arial"/>
                <a:cs typeface="Arial"/>
              </a:rPr>
              <a:t>resuma </a:t>
            </a:r>
            <a:r>
              <a:rPr lang="pt-BR" sz="2000" dirty="0">
                <a:latin typeface="Arial"/>
                <a:cs typeface="Arial"/>
              </a:rPr>
              <a:t>brevemente o artigo e sua discussão.</a:t>
            </a:r>
          </a:p>
          <a:p>
            <a:pPr marL="0" indent="0">
              <a:lnSpc>
                <a:spcPct val="115000"/>
              </a:lnSpc>
              <a:spcBef>
                <a:spcPts val="0"/>
              </a:spcBef>
              <a:spcAft>
                <a:spcPts val="100"/>
              </a:spcAft>
              <a:buNone/>
              <a:defRPr/>
            </a:pPr>
            <a:endParaRPr lang="en-US" sz="2000" noProof="0" dirty="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(35 min no total)</a:t>
              </a: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 minutos</a:t>
              </a:r>
              <a:r>
                <a:rPr lang="pt-BR" sz="1800">
                  <a:latin typeface="Arial"/>
                  <a:ea typeface="+mn-ea"/>
                  <a:cs typeface="Arial"/>
                </a:rPr>
                <a:t> para ler o artigo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12 a 15 minutos para discutir em seus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(2-3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pt-BR">
                <a:latin typeface="Arial"/>
                <a:cs typeface="Arial"/>
              </a:rPr>
              <a:t>Sua tarefa de grupo</a:t>
            </a:r>
          </a:p>
        </p:txBody>
      </p:sp>
    </p:spTree>
    <p:extLst>
      <p:ext uri="{BB962C8B-B14F-4D97-AF65-F5344CB8AC3E}">
        <p14:creationId xmlns:p14="http://schemas.microsoft.com/office/powerpoint/2010/main" val="25200670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194630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pt-BR" sz="2400" b="1" i="0" u="none" strike="noStrike" dirty="0">
                <a:solidFill>
                  <a:schemeClr val="tx1"/>
                </a:solidFill>
                <a:effectLst/>
                <a:latin typeface="Arial"/>
                <a:cs typeface="Arial"/>
              </a:rPr>
              <a:t>P</a:t>
            </a:r>
            <a:r>
              <a:rPr lang="pt-BR" sz="2400" i="0" u="none" strike="noStrike" dirty="0">
                <a:solidFill>
                  <a:schemeClr val="tx1"/>
                </a:solidFill>
                <a:effectLst/>
                <a:latin typeface="Arial"/>
                <a:cs typeface="Arial"/>
              </a:rPr>
              <a:t>: </a:t>
            </a:r>
            <a:r>
              <a:rPr lang="pt-BR" sz="2400" dirty="0">
                <a:solidFill>
                  <a:schemeClr val="tx1"/>
                </a:solidFill>
                <a:latin typeface="Arial"/>
                <a:cs typeface="Arial"/>
              </a:rPr>
              <a:t>As datas para as ações de resposta precoce são baseadas no início ou na conclusão das ações?</a:t>
            </a:r>
          </a:p>
          <a:p>
            <a:pPr marL="0" indent="0">
              <a:buNone/>
            </a:pPr>
            <a:endParaRPr lang="en-US" sz="2400" dirty="0">
              <a:solidFill>
                <a:schemeClr val="tx1"/>
              </a:solidFill>
              <a:cs typeface="Arial"/>
            </a:endParaRPr>
          </a:p>
          <a:p>
            <a:pPr marL="0" indent="0">
              <a:buNone/>
            </a:pPr>
            <a:r>
              <a:rPr lang="pt-BR" sz="2400" b="1" dirty="0">
                <a:solidFill>
                  <a:schemeClr val="tx1"/>
                </a:solidFill>
                <a:latin typeface="Arial"/>
                <a:cs typeface="Arial"/>
              </a:rPr>
              <a:t>P: </a:t>
            </a:r>
            <a:r>
              <a:rPr lang="pt-BR" sz="2400" dirty="0">
                <a:solidFill>
                  <a:schemeClr val="tx1"/>
                </a:solidFill>
                <a:latin typeface="Arial"/>
                <a:cs typeface="Arial"/>
              </a:rPr>
              <a:t>Se houver outro caso que teve início antes do caso índice, como podemos calculá-lo?</a:t>
            </a:r>
          </a:p>
          <a:p>
            <a:pPr marL="0" indent="0">
              <a:buNone/>
            </a:pPr>
            <a:endParaRPr lang="en-US" sz="2400" dirty="0">
              <a:solidFill>
                <a:schemeClr val="tx1"/>
              </a:solidFill>
              <a:cs typeface="Arial"/>
            </a:endParaRPr>
          </a:p>
          <a:p>
            <a:pPr marL="0" indent="0">
              <a:buNone/>
            </a:pPr>
            <a:r>
              <a:rPr lang="pt-BR" sz="2400" b="1" dirty="0">
                <a:solidFill>
                  <a:schemeClr val="tx1"/>
                </a:solidFill>
                <a:latin typeface="Arial"/>
                <a:cs typeface="Arial"/>
              </a:rPr>
              <a:t>P:</a:t>
            </a:r>
            <a:r>
              <a:rPr lang="pt-BR" sz="2400" dirty="0">
                <a:solidFill>
                  <a:schemeClr val="tx1"/>
                </a:solidFill>
                <a:latin typeface="Arial"/>
                <a:cs typeface="Arial"/>
              </a:rPr>
              <a:t> A notificação se refere a casos suspeitos ou confirmados?</a:t>
            </a: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pt-BR" sz="2400" b="1" i="0" u="none" strike="noStrike">
                <a:solidFill>
                  <a:schemeClr val="tx1"/>
                </a:solidFill>
                <a:effectLst/>
                <a:latin typeface="Arial"/>
                <a:cs typeface="Arial"/>
              </a:rPr>
              <a:t>P</a:t>
            </a:r>
            <a:r>
              <a:rPr lang="pt-BR" sz="2400" i="0" u="none" strike="noStrike">
                <a:solidFill>
                  <a:schemeClr val="tx1"/>
                </a:solidFill>
                <a:effectLst/>
                <a:latin typeface="Arial"/>
                <a:cs typeface="Arial"/>
              </a:rPr>
              <a:t>: </a:t>
            </a:r>
            <a:r>
              <a:rPr lang="pt-BR" sz="2400">
                <a:solidFill>
                  <a:schemeClr val="tx1"/>
                </a:solidFill>
                <a:latin typeface="Arial"/>
                <a:cs typeface="Arial"/>
              </a:rPr>
              <a:t>E se um médico identificar um caso suspeito de uma doença notificável, mas descobrir que o cliente tem uma doença notificável diferente?</a:t>
            </a:r>
          </a:p>
          <a:p>
            <a:pPr marL="0" indent="0">
              <a:buNone/>
            </a:pPr>
            <a:endParaRPr lang="en-US" sz="2400" dirty="0">
              <a:solidFill>
                <a:schemeClr val="tx1"/>
              </a:solidFill>
              <a:latin typeface="Arial"/>
              <a:cs typeface="Arial"/>
            </a:endParaRPr>
          </a:p>
          <a:p>
            <a:pPr marL="0" indent="0">
              <a:buNone/>
            </a:pPr>
            <a:r>
              <a:rPr lang="pt-BR" sz="2400" b="1">
                <a:solidFill>
                  <a:schemeClr val="tx1"/>
                </a:solidFill>
                <a:latin typeface="Arial"/>
                <a:cs typeface="Arial"/>
              </a:rPr>
              <a:t>P</a:t>
            </a:r>
            <a:r>
              <a:rPr lang="pt-BR" sz="2400">
                <a:solidFill>
                  <a:schemeClr val="tx1"/>
                </a:solidFill>
                <a:latin typeface="Arial"/>
                <a:cs typeface="Arial"/>
              </a:rPr>
              <a:t>: Por que você aplica a meta 7-1-7 a todas as doenças em vez de ter metas específicas para cada doença?</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599" y="1437511"/>
            <a:ext cx="3467083" cy="2282808"/>
          </a:xfrm>
        </p:spPr>
        <p:txBody>
          <a:bodyPr/>
          <a:lstStyle/>
          <a:p>
            <a:r>
              <a:rPr lang="pt-BR">
                <a:latin typeface="Arial"/>
                <a:cs typeface="Arial"/>
              </a:rPr>
              <a:t>Revise o estacionamento</a:t>
            </a:r>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pt-BR" sz="4700">
                <a:latin typeface="Arial"/>
                <a:cs typeface="Arial"/>
              </a:rPr>
              <a:t>Discussão em pequenos grupos</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pt-BR">
                <a:latin typeface="Arial"/>
                <a:cs typeface="Arial"/>
              </a:rPr>
              <a:t>Discussão: 7-1-7 no seu trabalho</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pt-BR">
                <a:latin typeface="Arial"/>
                <a:cs typeface="Arial"/>
              </a:rPr>
              <a:t>Sua tarefa de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pt-BR">
                <a:solidFill>
                  <a:schemeClr val="tx1"/>
                </a:solidFill>
                <a:latin typeface="Arial"/>
                <a:cs typeface="Arial"/>
              </a:rPr>
              <a:t>Este é o seu momento para uma </a:t>
            </a:r>
            <a:r>
              <a:rPr lang="pt-BR" b="1">
                <a:solidFill>
                  <a:schemeClr val="tx1"/>
                </a:solidFill>
                <a:latin typeface="Arial"/>
                <a:cs typeface="Arial"/>
              </a:rPr>
              <a:t>discussão aberta </a:t>
            </a:r>
            <a:r>
              <a:rPr lang="pt-BR">
                <a:solidFill>
                  <a:schemeClr val="tx1"/>
                </a:solidFill>
                <a:latin typeface="Arial"/>
                <a:cs typeface="Arial"/>
              </a:rPr>
              <a:t>sobre o 7-1-7 e como ele se relaciona com seu trabalho.</a:t>
            </a:r>
          </a:p>
          <a:p>
            <a:r>
              <a:rPr lang="pt-BR">
                <a:solidFill>
                  <a:schemeClr val="tx1"/>
                </a:solidFill>
                <a:latin typeface="Arial"/>
                <a:cs typeface="Arial"/>
              </a:rPr>
              <a:t>Apresente-se e </a:t>
            </a:r>
            <a:r>
              <a:rPr lang="pt-BR" b="1">
                <a:solidFill>
                  <a:schemeClr val="tx1"/>
                </a:solidFill>
                <a:latin typeface="Arial"/>
                <a:cs typeface="Arial"/>
              </a:rPr>
              <a:t>discuta</a:t>
            </a:r>
            <a:r>
              <a:rPr lang="pt-BR">
                <a:solidFill>
                  <a:schemeClr val="tx1"/>
                </a:solidFill>
                <a:latin typeface="Arial"/>
                <a:cs typeface="Arial"/>
              </a:rPr>
              <a:t> em seus grupos:</a:t>
            </a:r>
          </a:p>
          <a:p>
            <a:pPr>
              <a:defRPr/>
            </a:pPr>
            <a:endParaRPr lang="en-US" sz="700" dirty="0">
              <a:solidFill>
                <a:schemeClr val="tx1"/>
              </a:solidFill>
              <a:latin typeface="Arial"/>
              <a:ea typeface="Calibri"/>
              <a:cs typeface="Arial"/>
            </a:endParaRPr>
          </a:p>
          <a:p>
            <a:pPr marL="0" indent="0">
              <a:lnSpc>
                <a:spcPct val="115000"/>
              </a:lnSpc>
              <a:spcBef>
                <a:spcPts val="0"/>
              </a:spcBef>
              <a:spcAft>
                <a:spcPts val="100"/>
              </a:spcAft>
              <a:buNone/>
              <a:defRPr/>
            </a:pPr>
            <a:r>
              <a:rPr lang="pt-BR" sz="2400" b="1">
                <a:solidFill>
                  <a:schemeClr val="tx2"/>
                </a:solidFill>
                <a:latin typeface="Arial"/>
                <a:ea typeface="Calibri"/>
                <a:cs typeface="Arial"/>
              </a:rPr>
              <a:t>Como a meta 7-1-7 pode ser usada em seu trabalho para fortalecer os sistemas de detecção, notificação e/ou resposta precoce a surtos?</a:t>
            </a:r>
          </a:p>
          <a:p>
            <a:pPr marL="0" indent="0">
              <a:lnSpc>
                <a:spcPct val="115000"/>
              </a:lnSpc>
              <a:spcBef>
                <a:spcPts val="0"/>
              </a:spcBef>
              <a:spcAft>
                <a:spcPts val="100"/>
              </a:spcAft>
              <a:buNone/>
              <a:defRPr/>
            </a:pPr>
            <a:endParaRPr lang="en-US" sz="7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pt-BR" sz="2400" b="1">
                <a:solidFill>
                  <a:schemeClr val="tx2"/>
                </a:solidFill>
                <a:latin typeface="Arial"/>
                <a:cs typeface="Arial"/>
              </a:rPr>
              <a:t>O que ajudaria a tornar a abordagem da meta 7-1-7 e melhoria de desempenho viável onde você trabalha?</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a:latin typeface="Arial"/>
                  <a:ea typeface="+mn-ea"/>
                  <a:cs typeface="Arial"/>
                </a:rPr>
                <a:t>15-20</a:t>
              </a:r>
              <a:r>
                <a:rPr kumimoji="0" lang="pt-BR" sz="1800" b="0" i="0" u="none" strike="noStrike" cap="none" normalizeH="0" baseline="0" noProof="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pt-BR">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pt-BR" sz="3600">
                <a:latin typeface="Arial"/>
                <a:cs typeface="Arial"/>
              </a:rPr>
              <a:t>O suporte que você precisa para começar</a:t>
            </a:r>
          </a:p>
        </p:txBody>
      </p:sp>
    </p:spTree>
    <p:extLst>
      <p:ext uri="{BB962C8B-B14F-4D97-AF65-F5344CB8AC3E}">
        <p14:creationId xmlns:p14="http://schemas.microsoft.com/office/powerpoint/2010/main" val="19963318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pt-BR"/>
              <a:t>A 7-1-7 Alliance</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pt-BR" sz="2000" dirty="0">
                <a:latin typeface="Arial"/>
                <a:cs typeface="Arial"/>
              </a:rPr>
              <a:t>Fornece e facilita assistência técnica </a:t>
            </a:r>
            <a:br>
              <a:rPr lang="pt-BR" sz="2000" dirty="0">
                <a:latin typeface="Arial"/>
                <a:cs typeface="Arial"/>
              </a:rPr>
            </a:br>
            <a:r>
              <a:rPr lang="pt-BR" sz="2000" dirty="0">
                <a:latin typeface="Arial"/>
                <a:cs typeface="Arial"/>
              </a:rPr>
              <a:t>e treinamento</a:t>
            </a:r>
            <a:r>
              <a:rPr lang="pt-BR" sz="2000" dirty="0">
                <a:solidFill>
                  <a:schemeClr val="tx1"/>
                </a:solidFill>
                <a:latin typeface="Arial"/>
                <a:cs typeface="Arial"/>
              </a:rPr>
              <a:t> </a:t>
            </a:r>
          </a:p>
          <a:p>
            <a:pPr>
              <a:lnSpc>
                <a:spcPct val="120000"/>
              </a:lnSpc>
              <a:spcBef>
                <a:spcPts val="1600"/>
              </a:spcBef>
            </a:pPr>
            <a:r>
              <a:rPr lang="pt-BR" sz="2000" dirty="0">
                <a:latin typeface="Arial"/>
                <a:cs typeface="Arial"/>
              </a:rPr>
              <a:t>Envolve parceiros em comunidades </a:t>
            </a:r>
            <a:br>
              <a:rPr lang="pt-BR" sz="2000" dirty="0">
                <a:latin typeface="Arial"/>
                <a:cs typeface="Arial"/>
              </a:rPr>
            </a:br>
            <a:r>
              <a:rPr lang="pt-BR" sz="2000" dirty="0">
                <a:latin typeface="Arial"/>
                <a:cs typeface="Arial"/>
              </a:rPr>
              <a:t>de prática e redes regionais de aprendizagem</a:t>
            </a:r>
          </a:p>
          <a:p>
            <a:pPr>
              <a:lnSpc>
                <a:spcPct val="120000"/>
              </a:lnSpc>
              <a:spcBef>
                <a:spcPts val="1600"/>
              </a:spcBef>
              <a:buFont typeface="Arial" panose="020B0604020202020204" pitchFamily="34" charset="0"/>
              <a:buChar char="•"/>
            </a:pPr>
            <a:r>
              <a:rPr lang="pt-BR" sz="2000" dirty="0">
                <a:latin typeface="Arial"/>
                <a:cs typeface="Arial"/>
              </a:rPr>
              <a:t>Desenvolve recursos e um hub online com orientação, ferramentas, materiais de treinamento e grupos de discussão</a:t>
            </a:r>
          </a:p>
          <a:p>
            <a:pPr>
              <a:lnSpc>
                <a:spcPct val="120000"/>
              </a:lnSpc>
              <a:spcBef>
                <a:spcPts val="1600"/>
              </a:spcBef>
              <a:buFont typeface="Arial" panose="020B0604020202020204" pitchFamily="34" charset="0"/>
              <a:buChar char="•"/>
            </a:pPr>
            <a:r>
              <a:rPr lang="pt-BR" sz="2000" dirty="0">
                <a:latin typeface="Arial"/>
                <a:cs typeface="Arial"/>
              </a:rPr>
              <a:t>Gera novas evidências por meio de pesquisas operacionais</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731491" cy="630286"/>
          </a:xfrm>
        </p:spPr>
        <p:txBody>
          <a:bodyPr/>
          <a:lstStyle/>
          <a:p>
            <a:r>
              <a:rPr lang="pt-BR" dirty="0">
                <a:latin typeface="Arial"/>
                <a:cs typeface="Arial"/>
              </a:rPr>
              <a:t>Nossos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pt-BR" b="1" dirty="0"/>
              <a:t>Os recursos para apoiar a implementação estão disponíveis em </a:t>
            </a:r>
            <a:br>
              <a:rPr lang="pt-BR" b="1" dirty="0"/>
            </a:br>
            <a:r>
              <a:rPr lang="pt-BR"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dirty="0">
              <a:solidFill>
                <a:srgbClr val="39B142"/>
              </a:solidFill>
            </a:endParaRPr>
          </a:p>
          <a:p>
            <a:pPr>
              <a:lnSpc>
                <a:spcPct val="110000"/>
              </a:lnSpc>
            </a:pPr>
            <a:r>
              <a:rPr lang="pt-BR" b="1" dirty="0"/>
              <a:t>Links rápidos:</a:t>
            </a:r>
          </a:p>
          <a:p>
            <a:pPr>
              <a:lnSpc>
                <a:spcPct val="110000"/>
              </a:lnSpc>
            </a:pPr>
            <a:r>
              <a:rPr lang="pt-BR"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Comece aqui</a:t>
            </a:r>
          </a:p>
          <a:p>
            <a:pPr>
              <a:lnSpc>
                <a:spcPct val="110000"/>
              </a:lnSpc>
            </a:pPr>
            <a:r>
              <a:rPr lang="pt-BR"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de ferramentas online do 7-1-7</a:t>
            </a:r>
            <a:r>
              <a:rPr lang="pt-BR" sz="1800" b="0" dirty="0">
                <a:solidFill>
                  <a:srgbClr val="39B142"/>
                </a:solidFill>
                <a:latin typeface="Arial"/>
                <a:cs typeface="Arial"/>
              </a:rPr>
              <a:t> </a:t>
            </a:r>
          </a:p>
          <a:p>
            <a:pPr>
              <a:lnSpc>
                <a:spcPct val="110000"/>
              </a:lnSpc>
            </a:pPr>
            <a: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Resumos de defesa para </a:t>
            </a:r>
            <a:b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br>
            <a:r>
              <a:rPr lang="pt-BR"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tomadores de decisão</a:t>
            </a:r>
          </a:p>
          <a:p>
            <a:pPr>
              <a:lnSpc>
                <a:spcPct val="110000"/>
              </a:lnSpc>
            </a:pPr>
            <a:r>
              <a:rPr lang="pt-BR"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a:xfrm>
            <a:off x="831850" y="1909720"/>
            <a:ext cx="8740167" cy="2148666"/>
          </a:xfrm>
        </p:spPr>
        <p:txBody>
          <a:bodyPr>
            <a:normAutofit/>
          </a:bodyPr>
          <a:lstStyle/>
          <a:p>
            <a:r>
              <a:rPr lang="pt-BR" dirty="0">
                <a:latin typeface="Arial"/>
                <a:cs typeface="Arial"/>
              </a:rPr>
              <a:t>Metodologia de ensino e aprendizagem </a:t>
            </a:r>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pt-BR">
                <a:latin typeface="Arial"/>
                <a:cs typeface="Arial"/>
              </a:rPr>
              <a:t>Aprendendo juntos</a:t>
            </a: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pt-BR" sz="2000" b="1" dirty="0">
                <a:latin typeface="Arial"/>
                <a:cs typeface="Arial"/>
              </a:rPr>
              <a:t>Para se tornar um parceiro oficial da 7-1-7 Alliance, solicite suporte técnico e candidate-se a pequenos subsídios</a:t>
            </a: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5171965"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t-BR" sz="1800" dirty="0">
                <a:latin typeface="Arial"/>
                <a:cs typeface="Arial"/>
              </a:rPr>
              <a:t>para receber as notícias da Aliança e participar de nossa Rede Global de Aprendizado</a:t>
            </a: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t-BR" sz="1800">
                <a:latin typeface="Arial"/>
                <a:cs typeface="Arial"/>
                <a:hlinkClick r:id="rId4"/>
              </a:rPr>
              <a:t>contact@717alliance.org</a:t>
            </a:r>
            <a:r>
              <a:rPr lang="pt-BR" sz="1800">
                <a:latin typeface="Arial"/>
                <a:cs typeface="Arial"/>
              </a:rPr>
              <a:t> para começar</a:t>
            </a: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pt-BR" sz="2000" b="1" dirty="0">
                <a:latin typeface="Arial"/>
                <a:cs typeface="Arial"/>
              </a:rPr>
              <a:t>Para se manter atualizado sobre notícias e oportunidades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456042" y="3456158"/>
            <a:ext cx="3415743" cy="369332"/>
          </a:xfrm>
          <a:prstGeom prst="rect">
            <a:avLst/>
          </a:prstGeom>
          <a:noFill/>
        </p:spPr>
        <p:txBody>
          <a:bodyPr wrap="square" lIns="91440" tIns="45720" rIns="91440" bIns="45720" rtlCol="0" anchor="t">
            <a:spAutoFit/>
          </a:bodyPr>
          <a:lstStyle/>
          <a:p>
            <a:pPr algn="ctr"/>
            <a:r>
              <a:rPr lang="pt-BR" dirty="0">
                <a:solidFill>
                  <a:schemeClr val="bg1"/>
                </a:solidFill>
                <a:latin typeface="Arial"/>
                <a:cs typeface="Arial"/>
              </a:rPr>
              <a:t>Envie um e-mail para a Secretaria da Alliance</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590963" y="5443827"/>
            <a:ext cx="1210588" cy="369332"/>
          </a:xfrm>
          <a:prstGeom prst="rect">
            <a:avLst/>
          </a:prstGeom>
          <a:noFill/>
        </p:spPr>
        <p:txBody>
          <a:bodyPr wrap="none" lIns="91440" tIns="45720" rIns="91440" bIns="45720" rtlCol="0" anchor="t">
            <a:spAutoFit/>
          </a:bodyPr>
          <a:lstStyle/>
          <a:p>
            <a:pPr algn="ctr"/>
            <a:r>
              <a:rPr lang="pt-BR" dirty="0">
                <a:solidFill>
                  <a:schemeClr val="bg1"/>
                </a:solidFill>
                <a:latin typeface="Arial"/>
                <a:cs typeface="Arial"/>
              </a:rPr>
              <a:t>Cadastre-se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t>Junte-se à Alliance</a:t>
            </a:r>
          </a:p>
        </p:txBody>
      </p:sp>
    </p:spTree>
    <p:extLst>
      <p:ext uri="{BB962C8B-B14F-4D97-AF65-F5344CB8AC3E}">
        <p14:creationId xmlns:p14="http://schemas.microsoft.com/office/powerpoint/2010/main" val="20345610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649303" cy="2282808"/>
          </a:xfrm>
        </p:spPr>
        <p:txBody>
          <a:bodyPr/>
          <a:lstStyle/>
          <a:p>
            <a:r>
              <a:rPr lang="pt-BR" dirty="0"/>
              <a:t>Participe da Comunidade Global de Práticas 7-1-7</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pt-BR" b="1">
                <a:solidFill>
                  <a:schemeClr val="tx2"/>
                </a:solidFill>
                <a:latin typeface="Arial"/>
                <a:cs typeface="Arial"/>
              </a:rPr>
              <a:t>A 7-1-7 Alliance hospeda uma Comunidade de Prática global para acelerar o aprendizado e o sucesso da implementação</a:t>
            </a: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1200329"/>
            <a:chOff x="4665484" y="3237981"/>
            <a:chExt cx="7075983" cy="1200329"/>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pt-BR">
                  <a:solidFill>
                    <a:srgbClr val="29373D"/>
                  </a:solidFill>
                  <a:latin typeface="Arial" panose="020B0604020202020204" pitchFamily="34" charset="0"/>
                  <a:cs typeface="Arial" panose="020B0604020202020204" pitchFamily="34" charset="0"/>
                </a:rPr>
                <a:t>Projetada para equipes técnicas que usam o 7-1-7</a:t>
              </a:r>
              <a:r>
                <a:rPr lang="pt-BR" b="0" i="0">
                  <a:solidFill>
                    <a:srgbClr val="29373D"/>
                  </a:solidFill>
                  <a:effectLst/>
                  <a:latin typeface="Arial" panose="020B0604020202020204" pitchFamily="34" charset="0"/>
                  <a:cs typeface="Arial" panose="020B0604020202020204" pitchFamily="34" charset="0"/>
                </a:rPr>
                <a:t> </a:t>
              </a:r>
            </a:p>
          </p:txBody>
        </p:sp>
        <p:sp>
          <p:nvSpPr>
            <p:cNvPr id="10" name="TextBox 9">
              <a:extLst>
                <a:ext uri="{FF2B5EF4-FFF2-40B4-BE49-F238E27FC236}">
                  <a16:creationId xmlns:a16="http://schemas.microsoft.com/office/drawing/2014/main" id="{7901EDB9-17B8-E5B0-352D-C8FFAF7AB113}"/>
                </a:ext>
              </a:extLst>
            </p:cNvPr>
            <p:cNvSpPr txBox="1"/>
            <p:nvPr/>
          </p:nvSpPr>
          <p:spPr>
            <a:xfrm>
              <a:off x="7036298" y="3237981"/>
              <a:ext cx="2334354" cy="1200329"/>
            </a:xfrm>
            <a:prstGeom prst="rect">
              <a:avLst/>
            </a:prstGeom>
            <a:noFill/>
          </p:spPr>
          <p:txBody>
            <a:bodyPr wrap="square">
              <a:spAutoFit/>
            </a:bodyPr>
            <a:lstStyle/>
            <a:p>
              <a:pPr algn="ctr"/>
              <a:r>
                <a:rPr lang="pt-BR" dirty="0">
                  <a:solidFill>
                    <a:srgbClr val="29373D"/>
                  </a:solidFill>
                  <a:latin typeface="Arial" panose="020B0604020202020204" pitchFamily="34" charset="0"/>
                  <a:cs typeface="Arial" panose="020B0604020202020204" pitchFamily="34" charset="0"/>
                </a:rPr>
                <a:t>Engajamentos regulares da comunidade com destaques de países</a:t>
              </a: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pt-BR" dirty="0">
                  <a:solidFill>
                    <a:srgbClr val="29373D"/>
                  </a:solidFill>
                  <a:latin typeface="Arial" panose="020B0604020202020204" pitchFamily="34" charset="0"/>
                  <a:cs typeface="Arial" panose="020B0604020202020204" pitchFamily="34" charset="0"/>
                </a:rPr>
                <a:t>Recursos e plataformas exclusivos</a:t>
              </a: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352934"/>
            <a:ext cx="11536680" cy="1087808"/>
          </a:xfrm>
        </p:spPr>
        <p:txBody>
          <a:bodyPr anchor="t">
            <a:normAutofit/>
          </a:bodyPr>
          <a:lstStyle/>
          <a:p>
            <a:r>
              <a:rPr lang="pt-BR" dirty="0">
                <a:latin typeface="Arial"/>
                <a:cs typeface="Arial"/>
              </a:rPr>
              <a:t>A adesão à COP abre acesso ao nosso repositório online</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1087808"/>
          </a:xfrm>
        </p:spPr>
        <p:txBody>
          <a:bodyPr/>
          <a:lstStyle/>
          <a:p>
            <a:r>
              <a:rPr lang="pt-BR"/>
              <a:t>Fique conectado com a 7-1-7 Alliance</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2993045632"/>
              </p:ext>
            </p:extLst>
          </p:nvPr>
        </p:nvGraphicFramePr>
        <p:xfrm>
          <a:off x="489770" y="1235667"/>
          <a:ext cx="11219793" cy="51038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lgn="l" rt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l" rtl="0">
                        <a:buNone/>
                      </a:pPr>
                      <a:endParaRPr lang="en-US" sz="2000" b="0" i="0" u="none" strike="noStrike" kern="1200" noProof="0" dirty="0">
                        <a:solidFill>
                          <a:srgbClr val="394D56"/>
                        </a:solidFill>
                        <a:latin typeface="Arial"/>
                        <a:ea typeface="+mn-ea"/>
                        <a:cs typeface="+mn-cs"/>
                      </a:endParaRPr>
                    </a:p>
                    <a:p>
                      <a:pPr lvl="0" algn="ctr">
                        <a:lnSpc>
                          <a:spcPct val="100000"/>
                        </a:lnSpc>
                        <a:buNone/>
                      </a:pPr>
                      <a:r>
                        <a:rPr lang="pt-BR" sz="2000" b="0" i="0" u="none" strike="noStrike" noProof="0" dirty="0">
                          <a:solidFill>
                            <a:srgbClr val="394D56"/>
                          </a:solidFill>
                          <a:latin typeface="Arial"/>
                          <a:ea typeface="+mn-ea"/>
                          <a:cs typeface="+mn-cs"/>
                        </a:rPr>
                        <a:t>Página inicial da </a:t>
                      </a:r>
                      <a:br>
                        <a:rPr lang="pt-BR" sz="2000" b="0" i="0" u="none" strike="noStrike" noProof="0" dirty="0">
                          <a:solidFill>
                            <a:srgbClr val="394D56"/>
                          </a:solidFill>
                          <a:latin typeface="Arial"/>
                          <a:ea typeface="+mn-ea"/>
                          <a:cs typeface="+mn-cs"/>
                        </a:rPr>
                      </a:br>
                      <a:r>
                        <a:rPr lang="pt-BR" sz="2000" b="0" i="0" u="none" strike="noStrike" noProof="0" dirty="0">
                          <a:solidFill>
                            <a:srgbClr val="394D56"/>
                          </a:solidFill>
                          <a:latin typeface="Arial"/>
                          <a:ea typeface="+mn-ea"/>
                          <a:cs typeface="+mn-cs"/>
                        </a:rPr>
                        <a:t>7-1-7 Alliance</a:t>
                      </a:r>
                      <a:r>
                        <a:rPr lang="pt-BR" sz="2400" b="0" i="0" u="none" strike="noStrike" noProof="0" dirty="0">
                          <a:solidFill>
                            <a:srgbClr val="394D56"/>
                          </a:solidFill>
                          <a:latin typeface="Arial"/>
                          <a:ea typeface="+mn-ea"/>
                          <a:cs typeface="+mn-cs"/>
                        </a:rPr>
                        <a:t> </a:t>
                      </a:r>
                      <a:br>
                        <a:rPr lang="pt-BR" sz="2400" b="0" i="0" u="none" strike="noStrike" noProof="0" dirty="0">
                          <a:solidFill>
                            <a:srgbClr val="394D56"/>
                          </a:solidFill>
                          <a:latin typeface="Arial"/>
                          <a:ea typeface="+mn-ea"/>
                          <a:cs typeface="+mn-cs"/>
                        </a:rPr>
                      </a:br>
                      <a:endParaRPr lang="pt-BR" sz="2400" b="0" i="0" u="none" strike="noStrike" noProof="0" dirty="0">
                        <a:solidFill>
                          <a:srgbClr val="394D56"/>
                        </a:solidFill>
                        <a:latin typeface="Arial"/>
                        <a:ea typeface="+mn-ea"/>
                        <a:cs typeface="+mn-cs"/>
                      </a:endParaRPr>
                    </a:p>
                  </a:txBody>
                  <a:tcPr anchor="ctr">
                    <a:solidFill>
                      <a:schemeClr val="bg2"/>
                    </a:solidFill>
                  </a:tcPr>
                </a:tc>
                <a:tc>
                  <a:txBody>
                    <a:bodyPr/>
                    <a:lstStyle/>
                    <a:p>
                      <a:pPr algn="l" rtl="0"/>
                      <a:endParaRPr lang="en-US" sz="2000" b="0" i="0" u="none" strike="noStrike" kern="1200" dirty="0">
                        <a:solidFill>
                          <a:srgbClr val="394D56"/>
                        </a:solidFill>
                        <a:latin typeface="Arial"/>
                        <a:ea typeface="+mn-ea"/>
                        <a:cs typeface="+mn-cs"/>
                      </a:endParaRPr>
                    </a:p>
                    <a:p>
                      <a:pPr lvl="0" algn="ctr">
                        <a:lnSpc>
                          <a:spcPct val="100000"/>
                        </a:lnSpc>
                        <a:buNone/>
                      </a:pPr>
                      <a:r>
                        <a:rPr lang="pt-BR" sz="2000" b="0" i="0" u="none" strike="noStrike" dirty="0">
                          <a:solidFill>
                            <a:srgbClr val="394D56"/>
                          </a:solidFill>
                          <a:latin typeface="Arial"/>
                          <a:ea typeface="+mn-ea"/>
                          <a:cs typeface="+mn-cs"/>
                        </a:rPr>
                        <a:t>Inscreva-se para receber atualizações por e-mail da </a:t>
                      </a:r>
                      <a:br>
                        <a:rPr lang="pt-BR" sz="2000" b="0" i="0" u="none" strike="noStrike" dirty="0">
                          <a:solidFill>
                            <a:srgbClr val="394D56"/>
                          </a:solidFill>
                          <a:latin typeface="Arial"/>
                          <a:ea typeface="+mn-ea"/>
                          <a:cs typeface="+mn-cs"/>
                        </a:rPr>
                      </a:br>
                      <a:r>
                        <a:rPr lang="pt-BR" sz="2000" b="0" i="0" u="none" strike="noStrike" dirty="0">
                          <a:solidFill>
                            <a:srgbClr val="394D56"/>
                          </a:solidFill>
                          <a:latin typeface="Arial"/>
                          <a:ea typeface="+mn-ea"/>
                          <a:cs typeface="+mn-cs"/>
                        </a:rPr>
                        <a:t>7-1-7 Alliance</a:t>
                      </a:r>
                    </a:p>
                  </a:txBody>
                  <a:tcPr>
                    <a:solidFill>
                      <a:schemeClr val="bg2"/>
                    </a:solidFill>
                  </a:tcPr>
                </a:tc>
                <a:tc>
                  <a:txBody>
                    <a:bodyPr/>
                    <a:lstStyle/>
                    <a:p>
                      <a:pPr lvl="0" algn="l" rtl="0">
                        <a:buNone/>
                      </a:pPr>
                      <a:endParaRPr lang="en-US" sz="2000" dirty="0">
                        <a:latin typeface="Arial"/>
                      </a:endParaRPr>
                    </a:p>
                    <a:p>
                      <a:pPr lvl="0" algn="ctr">
                        <a:buNone/>
                      </a:pPr>
                      <a:r>
                        <a:rPr lang="pt-BR" sz="2000" dirty="0">
                          <a:latin typeface="Arial"/>
                        </a:rPr>
                        <a:t>Participe da Comunidade Global de Práticas 7-1-7</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a:xfrm>
            <a:off x="831850" y="1909720"/>
            <a:ext cx="10257682" cy="2148666"/>
          </a:xfrm>
        </p:spPr>
        <p:txBody>
          <a:bodyPr/>
          <a:lstStyle/>
          <a:p>
            <a:r>
              <a:rPr lang="pt-BR" sz="5400" dirty="0"/>
              <a:t>Conclusão e próximos passos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33BE-6457-A7BC-DA5F-BFBC2C6CBA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22ECB-C9D5-1F88-5AF5-6BEBCAEE3461}"/>
              </a:ext>
            </a:extLst>
          </p:cNvPr>
          <p:cNvSpPr>
            <a:spLocks noGrp="1"/>
          </p:cNvSpPr>
          <p:nvPr>
            <p:ph type="title"/>
          </p:nvPr>
        </p:nvSpPr>
        <p:spPr>
          <a:xfrm>
            <a:off x="463118" y="1512770"/>
            <a:ext cx="3467083" cy="2282808"/>
          </a:xfrm>
        </p:spPr>
        <p:txBody>
          <a:bodyPr/>
          <a:lstStyle/>
          <a:p>
            <a:br>
              <a:rPr lang="pt-BR">
                <a:latin typeface="Arial"/>
                <a:cs typeface="Arial"/>
              </a:rPr>
            </a:br>
            <a:r>
              <a:rPr lang="pt-BR">
                <a:latin typeface="Arial"/>
                <a:cs typeface="Arial"/>
              </a:rPr>
              <a:t>Objetivos de aprendizagem do treinamento</a:t>
            </a:r>
          </a:p>
        </p:txBody>
      </p:sp>
      <p:sp>
        <p:nvSpPr>
          <p:cNvPr id="4" name="Content Placeholder 3">
            <a:extLst>
              <a:ext uri="{FF2B5EF4-FFF2-40B4-BE49-F238E27FC236}">
                <a16:creationId xmlns:a16="http://schemas.microsoft.com/office/drawing/2014/main" id="{0F5A0D82-E318-B564-160E-C158374B3106}"/>
              </a:ext>
            </a:extLst>
          </p:cNvPr>
          <p:cNvSpPr>
            <a:spLocks noGrp="1"/>
          </p:cNvSpPr>
          <p:nvPr>
            <p:ph idx="1"/>
          </p:nvPr>
        </p:nvSpPr>
        <p:spPr>
          <a:xfrm>
            <a:off x="4835951" y="1714474"/>
            <a:ext cx="6693029" cy="5326145"/>
          </a:xfrm>
        </p:spPr>
        <p:txBody>
          <a:bodyPr vert="horz" lIns="91440" tIns="45720" rIns="91440" bIns="45720" rtlCol="0" anchor="t">
            <a:noAutofit/>
          </a:bodyPr>
          <a:lstStyle/>
          <a:p>
            <a:pPr marL="342900" indent="-342900">
              <a:lnSpc>
                <a:spcPct val="113999"/>
              </a:lnSpc>
            </a:pPr>
            <a:r>
              <a:rPr lang="pt-BR" sz="2400" b="1" dirty="0">
                <a:latin typeface="Arial"/>
                <a:cs typeface="Arial"/>
              </a:rPr>
              <a:t>Compreender a meta 7-1-7 e as revisões de ação precoce </a:t>
            </a:r>
            <a:r>
              <a:rPr lang="pt-BR" sz="2400" dirty="0">
                <a:latin typeface="Arial"/>
                <a:cs typeface="Arial"/>
              </a:rPr>
              <a:t>para detecção, notificação e resposta precoce a surtos</a:t>
            </a:r>
          </a:p>
          <a:p>
            <a:pPr marL="342900" indent="-342900">
              <a:lnSpc>
                <a:spcPct val="113999"/>
              </a:lnSpc>
            </a:pPr>
            <a:endParaRPr lang="en-US" sz="600" dirty="0">
              <a:latin typeface="Arial"/>
              <a:cs typeface="Arial"/>
            </a:endParaRPr>
          </a:p>
          <a:p>
            <a:pPr marL="342900" indent="-342900">
              <a:lnSpc>
                <a:spcPct val="113999"/>
              </a:lnSpc>
            </a:pPr>
            <a:r>
              <a:rPr lang="pt-BR" sz="2400" dirty="0">
                <a:latin typeface="Arial"/>
                <a:cs typeface="Arial"/>
              </a:rPr>
              <a:t>Explicar como a abordagem 7-1-7 impulsiona a </a:t>
            </a:r>
            <a:r>
              <a:rPr lang="pt-BR" sz="2400" b="1" dirty="0">
                <a:latin typeface="Arial"/>
                <a:cs typeface="Arial"/>
              </a:rPr>
              <a:t>melhoria do desempenho</a:t>
            </a:r>
            <a:r>
              <a:rPr lang="pt-BR" sz="2400" dirty="0">
                <a:latin typeface="Arial"/>
                <a:cs typeface="Arial"/>
              </a:rPr>
              <a:t> dos sistemas de surtos</a:t>
            </a:r>
          </a:p>
          <a:p>
            <a:pPr marL="342900" indent="-342900">
              <a:lnSpc>
                <a:spcPct val="113999"/>
              </a:lnSpc>
            </a:pPr>
            <a:endParaRPr lang="en-US" sz="600" dirty="0">
              <a:cs typeface="Arial"/>
            </a:endParaRPr>
          </a:p>
          <a:p>
            <a:pPr marL="342900" indent="-342900">
              <a:lnSpc>
                <a:spcPct val="113999"/>
              </a:lnSpc>
            </a:pPr>
            <a:r>
              <a:rPr lang="pt-BR" sz="2400" b="1" dirty="0">
                <a:latin typeface="Arial"/>
                <a:cs typeface="Arial"/>
              </a:rPr>
              <a:t>Identificar oportunidades e desafios </a:t>
            </a:r>
            <a:r>
              <a:rPr lang="pt-BR" sz="2400" dirty="0">
                <a:latin typeface="Arial"/>
                <a:cs typeface="Arial"/>
              </a:rPr>
              <a:t>para apoiar a conscientização, adoção e uso do </a:t>
            </a:r>
            <a:br>
              <a:rPr lang="pt-BR" sz="2400" dirty="0">
                <a:latin typeface="Arial"/>
                <a:cs typeface="Arial"/>
              </a:rPr>
            </a:br>
            <a:r>
              <a:rPr lang="pt-BR" sz="2400" dirty="0">
                <a:latin typeface="Arial"/>
                <a:cs typeface="Arial"/>
              </a:rPr>
              <a:t>7-1-7 em seu trabalho</a:t>
            </a:r>
          </a:p>
        </p:txBody>
      </p:sp>
      <p:sp>
        <p:nvSpPr>
          <p:cNvPr id="5" name="Text Placeholder 4">
            <a:extLst>
              <a:ext uri="{FF2B5EF4-FFF2-40B4-BE49-F238E27FC236}">
                <a16:creationId xmlns:a16="http://schemas.microsoft.com/office/drawing/2014/main" id="{26656775-281B-BF1A-73D0-A676879B22BC}"/>
              </a:ext>
            </a:extLst>
          </p:cNvPr>
          <p:cNvSpPr>
            <a:spLocks noGrp="1"/>
          </p:cNvSpPr>
          <p:nvPr>
            <p:ph type="body" sz="half" idx="10"/>
          </p:nvPr>
        </p:nvSpPr>
        <p:spPr/>
        <p:txBody>
          <a:bodyPr vert="horz" lIns="91440" tIns="45720" rIns="91440" bIns="45720" rtlCol="0" anchor="t">
            <a:noAutofit/>
          </a:bodyPr>
          <a:lstStyle/>
          <a:p>
            <a:r>
              <a:rPr lang="pt-BR" sz="2600" dirty="0">
                <a:latin typeface="Arial"/>
                <a:cs typeface="Arial"/>
              </a:rPr>
              <a:t>Ao final do treinamento, você deverá ser capaz de:</a:t>
            </a:r>
          </a:p>
        </p:txBody>
      </p:sp>
    </p:spTree>
    <p:extLst>
      <p:ext uri="{BB962C8B-B14F-4D97-AF65-F5344CB8AC3E}">
        <p14:creationId xmlns:p14="http://schemas.microsoft.com/office/powerpoint/2010/main" val="14914717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E903-74F2-A143-CAC4-3E7555EE0E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0FF58-14BB-8AEC-458D-40DC28643B34}"/>
              </a:ext>
            </a:extLst>
          </p:cNvPr>
          <p:cNvSpPr>
            <a:spLocks noGrp="1"/>
          </p:cNvSpPr>
          <p:nvPr>
            <p:ph type="title"/>
          </p:nvPr>
        </p:nvSpPr>
        <p:spPr/>
        <p:txBody>
          <a:bodyPr/>
          <a:lstStyle/>
          <a:p>
            <a:r>
              <a:rPr lang="pt-BR">
                <a:latin typeface="Arial"/>
                <a:cs typeface="Arial"/>
              </a:rPr>
              <a:t>Próximos passos</a:t>
            </a:r>
          </a:p>
        </p:txBody>
      </p:sp>
      <p:sp>
        <p:nvSpPr>
          <p:cNvPr id="4" name="Content Placeholder 3">
            <a:extLst>
              <a:ext uri="{FF2B5EF4-FFF2-40B4-BE49-F238E27FC236}">
                <a16:creationId xmlns:a16="http://schemas.microsoft.com/office/drawing/2014/main" id="{483B8C64-76A2-398C-11F5-38E74FCBDE72}"/>
              </a:ext>
            </a:extLst>
          </p:cNvPr>
          <p:cNvSpPr>
            <a:spLocks noGrp="1"/>
          </p:cNvSpPr>
          <p:nvPr>
            <p:ph idx="1"/>
          </p:nvPr>
        </p:nvSpPr>
        <p:spPr>
          <a:xfrm>
            <a:off x="4835951" y="1366400"/>
            <a:ext cx="6693029" cy="5326145"/>
          </a:xfrm>
        </p:spPr>
        <p:txBody>
          <a:bodyPr vert="horz" lIns="91440" tIns="45720" rIns="91440" bIns="45720" rtlCol="0" anchor="t">
            <a:noAutofit/>
          </a:bodyPr>
          <a:lstStyle/>
          <a:p>
            <a:pPr marL="342900" indent="-342900">
              <a:lnSpc>
                <a:spcPct val="113999"/>
              </a:lnSpc>
            </a:pPr>
            <a:r>
              <a:rPr lang="pt-BR" sz="2400" dirty="0">
                <a:latin typeface="Arial"/>
                <a:cs typeface="Arial"/>
              </a:rPr>
              <a:t>[Liste as próximas etapas relevantes para </a:t>
            </a:r>
            <a:br>
              <a:rPr lang="pt-BR" sz="2400" dirty="0">
                <a:latin typeface="Arial"/>
                <a:cs typeface="Arial"/>
              </a:rPr>
            </a:br>
            <a:r>
              <a:rPr lang="pt-BR" sz="2400" dirty="0">
                <a:latin typeface="Arial"/>
                <a:cs typeface="Arial"/>
              </a:rPr>
              <a:t>os participantes do workshop]</a:t>
            </a:r>
          </a:p>
          <a:p>
            <a:pPr marL="342900" indent="-342900">
              <a:lnSpc>
                <a:spcPct val="113999"/>
              </a:lnSpc>
            </a:pPr>
            <a:r>
              <a:rPr lang="pt-BR" sz="2400" dirty="0">
                <a:latin typeface="Arial"/>
                <a:cs typeface="Arial"/>
              </a:rPr>
              <a:t>[Liste as próximas etapas para a implementação do 7-1-7 na jurisdição/país/entre países, conforme relevante com base no público]</a:t>
            </a:r>
          </a:p>
          <a:p>
            <a:pPr marL="342900" indent="-342900">
              <a:lnSpc>
                <a:spcPct val="113999"/>
              </a:lnSpc>
            </a:pPr>
            <a:r>
              <a:rPr lang="pt-BR" sz="2400" dirty="0">
                <a:latin typeface="Arial"/>
                <a:cs typeface="Arial"/>
              </a:rPr>
              <a:t>[Liste todas as atividades/oportunidades futuras relevantes para o 7-1-7 para os participantes]</a:t>
            </a:r>
          </a:p>
          <a:p>
            <a:pPr marL="342900" indent="-342900">
              <a:lnSpc>
                <a:spcPct val="113999"/>
              </a:lnSpc>
            </a:pPr>
            <a:endParaRPr lang="en-US" sz="600" dirty="0">
              <a:latin typeface="Arial"/>
              <a:cs typeface="Arial"/>
            </a:endParaRPr>
          </a:p>
        </p:txBody>
      </p:sp>
      <p:sp>
        <p:nvSpPr>
          <p:cNvPr id="5" name="Text Placeholder 4">
            <a:extLst>
              <a:ext uri="{FF2B5EF4-FFF2-40B4-BE49-F238E27FC236}">
                <a16:creationId xmlns:a16="http://schemas.microsoft.com/office/drawing/2014/main" id="{1BCB8DEE-2E26-997A-D75F-2CD71ED1FC0D}"/>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Depois deste workshop…</a:t>
            </a:r>
          </a:p>
        </p:txBody>
      </p:sp>
    </p:spTree>
    <p:extLst>
      <p:ext uri="{BB962C8B-B14F-4D97-AF65-F5344CB8AC3E}">
        <p14:creationId xmlns:p14="http://schemas.microsoft.com/office/powerpoint/2010/main" val="5694267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pt-BR"/>
              <a:t>Comentários finais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pt-BR">
                <a:latin typeface="Arial"/>
                <a:cs typeface="Arial"/>
              </a:rPr>
              <a:t>Obrigado</a:t>
            </a:r>
          </a:p>
        </p:txBody>
      </p:sp>
    </p:spTree>
    <p:extLst>
      <p:ext uri="{BB962C8B-B14F-4D97-AF65-F5344CB8AC3E}">
        <p14:creationId xmlns:p14="http://schemas.microsoft.com/office/powerpoint/2010/main" val="27263595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2066888"/>
            <a:ext cx="9703980" cy="2148666"/>
          </a:xfrm>
        </p:spPr>
        <p:txBody>
          <a:bodyPr>
            <a:normAutofit/>
          </a:bodyPr>
          <a:lstStyle/>
          <a:p>
            <a:r>
              <a:rPr lang="pt-BR"/>
              <a:t>Slides suplementares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pt-BR" sz="3600"/>
              <a:t>Definições dos marcos 7-1-7</a:t>
            </a:r>
          </a:p>
        </p:txBody>
      </p:sp>
    </p:spTree>
    <p:extLst>
      <p:ext uri="{BB962C8B-B14F-4D97-AF65-F5344CB8AC3E}">
        <p14:creationId xmlns:p14="http://schemas.microsoft.com/office/powerpoint/2010/main" val="245673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b="1">
                <a:solidFill>
                  <a:schemeClr val="tx2"/>
                </a:solidFill>
                <a:latin typeface="Arial"/>
                <a:cs typeface="Arial"/>
              </a:rPr>
              <a:t>Aprenderemos através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pt-BR" sz="3600">
                <a:latin typeface="Arial"/>
                <a:cs typeface="Arial"/>
              </a:rPr>
              <a:t>Este é um workshop interativo e participativo</a:t>
            </a:r>
            <a:br>
              <a:rPr lang="pt-BR" sz="3600">
                <a:latin typeface="Arial"/>
                <a:cs typeface="Arial"/>
              </a:rPr>
            </a:br>
            <a:endParaRPr lang="pt-BR"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28951" y="4387843"/>
            <a:ext cx="2137930" cy="830997"/>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Atividades práticas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33607" y="4387843"/>
            <a:ext cx="2228203" cy="830997"/>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Apresentações curtas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04746" y="4387843"/>
            <a:ext cx="2019488" cy="830997"/>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Discussões em grupo</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624234" y="4387843"/>
            <a:ext cx="2421526" cy="1200329"/>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Sessões de perguntas </a:t>
            </a:r>
            <a:br>
              <a:rPr lang="pt-BR" sz="2400" dirty="0">
                <a:latin typeface="Arial" panose="020B0604020202020204" pitchFamily="34" charset="0"/>
                <a:cs typeface="Arial" panose="020B0604020202020204" pitchFamily="34" charset="0"/>
              </a:rPr>
            </a:br>
            <a:r>
              <a:rPr lang="pt-BR" sz="2400" dirty="0">
                <a:latin typeface="Arial" panose="020B0604020202020204" pitchFamily="34" charset="0"/>
                <a:cs typeface="Arial" panose="020B0604020202020204" pitchFamily="34" charset="0"/>
              </a:rPr>
              <a:t>e respostas</a:t>
            </a:r>
          </a:p>
        </p:txBody>
      </p:sp>
    </p:spTree>
    <p:extLst>
      <p:ext uri="{BB962C8B-B14F-4D97-AF65-F5344CB8AC3E}">
        <p14:creationId xmlns:p14="http://schemas.microsoft.com/office/powerpoint/2010/main" val="11243838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pt-BR" sz="1800" b="1">
                <a:solidFill>
                  <a:srgbClr val="4C4C4F"/>
                </a:solidFill>
                <a:effectLst/>
                <a:ea typeface="Calibri" panose="020F0502020204030204" pitchFamily="34" charset="0"/>
              </a:rPr>
              <a:t>Para doenças endêmicas:</a:t>
            </a:r>
            <a:r>
              <a:rPr lang="pt-BR" sz="1800">
                <a:solidFill>
                  <a:srgbClr val="4C4C4F"/>
                </a:solidFill>
                <a:effectLst/>
                <a:ea typeface="Calibri" panose="020F0502020204030204" pitchFamily="34" charset="0"/>
              </a:rPr>
              <a:t> data em que ocorreu um aumento predeterminado na incidência de casos em relação às taxas de base</a:t>
            </a:r>
            <a:br>
              <a:rPr lang="pt-BR" sz="1800">
                <a:solidFill>
                  <a:srgbClr val="4C4C4F"/>
                </a:solidFill>
                <a:effectLst/>
                <a:ea typeface="Calibri" panose="020F0502020204030204" pitchFamily="34" charset="0"/>
              </a:rPr>
            </a:br>
            <a:r>
              <a:rPr lang="pt-BR" sz="1800" b="1">
                <a:solidFill>
                  <a:srgbClr val="4C4C4F"/>
                </a:solidFill>
                <a:effectLst/>
                <a:ea typeface="Calibri" panose="020F0502020204030204" pitchFamily="34" charset="0"/>
              </a:rPr>
              <a:t>Para outros eventos de saúde pública:</a:t>
            </a:r>
            <a:r>
              <a:rPr lang="pt-BR" sz="1800">
                <a:solidFill>
                  <a:srgbClr val="4C4C4F"/>
                </a:solidFill>
                <a:effectLst/>
                <a:ea typeface="Calibri" panose="020F0502020204030204" pitchFamily="34" charset="0"/>
              </a:rPr>
              <a:t> data em que a ameaça atendeu pela primeira vez aos critérios de um evento notificável com base nos padrões de notificação do país</a:t>
            </a:r>
          </a:p>
          <a:p>
            <a:pPr marR="0">
              <a:lnSpc>
                <a:spcPct val="110000"/>
              </a:lnSpc>
              <a:spcBef>
                <a:spcPts val="0"/>
              </a:spcBef>
              <a:spcAft>
                <a:spcPts val="0"/>
              </a:spcAft>
            </a:pPr>
            <a:r>
              <a:rPr lang="pt-BR" sz="1800" b="1"/>
              <a:t>Para doenças não endêmicas: </a:t>
            </a:r>
            <a:r>
              <a:rPr lang="pt-BR" sz="1800"/>
              <a:t>data em que o caso índice ou o primeiro caso epidemiologicamente relacionado apresentou sintomas pela primeira vez</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768999" y="3524745"/>
            <a:ext cx="8654001"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660716"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pt-BR" sz="2000">
                <a:solidFill>
                  <a:srgbClr val="4C4C4F"/>
                </a:solidFill>
                <a:effectLst/>
                <a:latin typeface="Arial" panose="020B0604020202020204" pitchFamily="34" charset="0"/>
                <a:ea typeface="Calibri" panose="020F0502020204030204" pitchFamily="34" charset="0"/>
                <a:cs typeface="Arial" panose="020B0604020202020204" pitchFamily="34" charset="0"/>
              </a:rPr>
            </a:br>
            <a:endParaRPr lang="pt-BR" sz="2000">
              <a:solidFill>
                <a:srgbClr val="4C4C4F"/>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pt-BR" b="1"/>
              <a:t>Data de surgimento</a:t>
            </a:r>
          </a:p>
        </p:txBody>
      </p:sp>
    </p:spTree>
    <p:extLst>
      <p:ext uri="{BB962C8B-B14F-4D97-AF65-F5344CB8AC3E}">
        <p14:creationId xmlns:p14="http://schemas.microsoft.com/office/powerpoint/2010/main" val="23786942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4" y="1179682"/>
            <a:ext cx="10515600" cy="4286602"/>
          </a:xfrm>
        </p:spPr>
        <p:txBody>
          <a:bodyPr vert="horz" lIns="91440" tIns="45720" rIns="91440" bIns="45720" rtlCol="0" anchor="t">
            <a:normAutofit/>
          </a:bodyPr>
          <a:lstStyle/>
          <a:p>
            <a:pPr marL="0" indent="0" algn="l">
              <a:buNone/>
            </a:pPr>
            <a:r>
              <a:rPr lang="pt-BR" dirty="0">
                <a:solidFill>
                  <a:srgbClr val="4C4C4F"/>
                </a:solidFill>
                <a:effectLst/>
                <a:ea typeface="Calibri" panose="020F0502020204030204" pitchFamily="34" charset="0"/>
              </a:rPr>
              <a:t>Data em que o evento foi registrado pela primeira vez por qualquer fonte ou em qualquer sistema</a:t>
            </a:r>
          </a:p>
          <a:p>
            <a:pPr marL="457200" indent="-457200">
              <a:buFont typeface="Arial" panose="020B0604020202020204" pitchFamily="34" charset="0"/>
              <a:buChar char="•"/>
            </a:pPr>
            <a:r>
              <a:rPr lang="pt-BR" dirty="0">
                <a:solidFill>
                  <a:srgbClr val="4C4C4F"/>
                </a:solidFill>
                <a:latin typeface="Arial"/>
                <a:cs typeface="Arial"/>
              </a:rPr>
              <a:t>A detecção pode ocorrer em um ambiente comunitário, em um estabelecimento de saúde, em um laboratório ou em um sistema de vigilância</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74055" y="3110635"/>
            <a:ext cx="9643890" cy="2946587"/>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349979" y="5315711"/>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pt-BR"/>
              <a:t>Data de detecção</a:t>
            </a:r>
          </a:p>
        </p:txBody>
      </p:sp>
    </p:spTree>
    <p:extLst>
      <p:ext uri="{BB962C8B-B14F-4D97-AF65-F5344CB8AC3E}">
        <p14:creationId xmlns:p14="http://schemas.microsoft.com/office/powerpoint/2010/main" val="295594583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364164" cy="3734291"/>
          </a:xfrm>
        </p:spPr>
        <p:txBody>
          <a:bodyPr vert="horz" lIns="91440" tIns="45720" rIns="91440" bIns="45720" rtlCol="0" anchor="t">
            <a:normAutofit/>
          </a:bodyPr>
          <a:lstStyle/>
          <a:p>
            <a:pPr marL="0" indent="0" algn="l">
              <a:buNone/>
            </a:pPr>
            <a:r>
              <a:rPr lang="pt-BR" dirty="0">
                <a:solidFill>
                  <a:srgbClr val="4C4C4F"/>
                </a:solidFill>
                <a:effectLst/>
                <a:latin typeface="Arial" panose="020B0604020202020204" pitchFamily="34" charset="0"/>
                <a:ea typeface="Calibri" panose="020F0502020204030204" pitchFamily="34" charset="0"/>
              </a:rPr>
              <a:t>Data em que o evento foi relatado pela primeira vez a uma autoridade de saúde pública responsável pela ação</a:t>
            </a:r>
          </a:p>
          <a:p>
            <a:pPr marL="457200" indent="-457200" algn="l">
              <a:buFont typeface="Arial" panose="020B0604020202020204" pitchFamily="34" charset="0"/>
              <a:buChar char="•"/>
            </a:pPr>
            <a:r>
              <a:rPr lang="pt-BR" dirty="0">
                <a:latin typeface="Arial"/>
                <a:cs typeface="Arial"/>
              </a:rPr>
              <a:t>A autoridade de saúde pública pode estar em qualquer nível (por exemplo, municipal, distrital, estadual, regional ou federal) se for responsável pela ação</a:t>
            </a: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123588" y="2965111"/>
            <a:ext cx="9944823"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pt-BR"/>
              <a:t>Data de notificação</a:t>
            </a:r>
          </a:p>
        </p:txBody>
      </p:sp>
    </p:spTree>
    <p:extLst>
      <p:ext uri="{BB962C8B-B14F-4D97-AF65-F5344CB8AC3E}">
        <p14:creationId xmlns:p14="http://schemas.microsoft.com/office/powerpoint/2010/main" val="10390503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5"/>
            <a:ext cx="10932755" cy="1571797"/>
          </a:xfrm>
        </p:spPr>
        <p:txBody>
          <a:bodyPr vert="horz" lIns="91440" tIns="45720" rIns="91440" bIns="45720" numCol="2" rtlCol="0" anchor="t">
            <a:normAutofit fontScale="77500" lnSpcReduction="20000"/>
          </a:bodyPr>
          <a:lstStyle/>
          <a:p>
            <a:pPr algn="l">
              <a:lnSpc>
                <a:spcPct val="120000"/>
              </a:lnSpc>
              <a:buFont typeface="Wingdings" pitchFamily="2" charset="2"/>
              <a:buChar char="ü"/>
            </a:pPr>
            <a:r>
              <a:rPr lang="pt-BR" sz="1600" dirty="0">
                <a:solidFill>
                  <a:srgbClr val="4C4C4F"/>
                </a:solidFill>
                <a:ea typeface="Calibri" panose="020F0502020204030204" pitchFamily="34" charset="0"/>
              </a:rPr>
              <a:t>Iniciar investigação ou implantar uma equipe de investigação/resposta</a:t>
            </a:r>
          </a:p>
          <a:p>
            <a:pPr algn="l">
              <a:lnSpc>
                <a:spcPct val="120000"/>
              </a:lnSpc>
              <a:buFont typeface="Wingdings" pitchFamily="2" charset="2"/>
              <a:buChar char="ü"/>
            </a:pPr>
            <a:r>
              <a:rPr lang="pt-BR" sz="1600" dirty="0">
                <a:solidFill>
                  <a:srgbClr val="4C4C4F"/>
                </a:solidFill>
                <a:effectLst/>
                <a:latin typeface="Arial"/>
                <a:ea typeface="Calibri"/>
                <a:cs typeface="Arial"/>
              </a:rPr>
              <a:t>Realizar análise epidemiológica e avaliação inicial de risco</a:t>
            </a:r>
          </a:p>
          <a:p>
            <a:pPr algn="l">
              <a:lnSpc>
                <a:spcPct val="120000"/>
              </a:lnSpc>
              <a:buFont typeface="Wingdings" pitchFamily="2" charset="2"/>
              <a:buChar char="ü"/>
            </a:pPr>
            <a:r>
              <a:rPr lang="pt-BR" sz="1600" dirty="0">
                <a:solidFill>
                  <a:srgbClr val="4C4C4F"/>
                </a:solidFill>
                <a:ea typeface="Calibri" panose="020F0502020204030204" pitchFamily="34" charset="0"/>
              </a:rPr>
              <a:t>Obter confirmação laboratorial da etiologia do surto</a:t>
            </a:r>
          </a:p>
          <a:p>
            <a:pPr algn="l">
              <a:lnSpc>
                <a:spcPct val="120000"/>
              </a:lnSpc>
              <a:buFont typeface="Wingdings" pitchFamily="2" charset="2"/>
              <a:buChar char="ü"/>
            </a:pPr>
            <a:r>
              <a:rPr lang="pt-BR" sz="1600" dirty="0">
                <a:solidFill>
                  <a:srgbClr val="4C4C4F"/>
                </a:solidFill>
                <a:effectLst/>
                <a:latin typeface="Arial" panose="020B0604020202020204" pitchFamily="34" charset="0"/>
                <a:ea typeface="Calibri" panose="020F0502020204030204" pitchFamily="34" charset="0"/>
              </a:rPr>
              <a:t>Iniciar medidas apropriadas de gestão de casos e prevenção </a:t>
            </a:r>
            <a:br>
              <a:rPr lang="pt-BR" sz="1600" dirty="0">
                <a:solidFill>
                  <a:srgbClr val="4C4C4F"/>
                </a:solidFill>
                <a:effectLst/>
                <a:latin typeface="Arial" panose="020B0604020202020204" pitchFamily="34" charset="0"/>
                <a:ea typeface="Calibri" panose="020F0502020204030204" pitchFamily="34" charset="0"/>
              </a:rPr>
            </a:br>
            <a:r>
              <a:rPr lang="pt-BR" sz="1600" dirty="0">
                <a:solidFill>
                  <a:srgbClr val="4C4C4F"/>
                </a:solidFill>
                <a:effectLst/>
                <a:latin typeface="Arial" panose="020B0604020202020204" pitchFamily="34" charset="0"/>
                <a:ea typeface="Calibri" panose="020F0502020204030204" pitchFamily="34" charset="0"/>
              </a:rPr>
              <a:t>e controle de infecções (IPC) nas unidades de saúde</a:t>
            </a:r>
          </a:p>
          <a:p>
            <a:pPr algn="l">
              <a:lnSpc>
                <a:spcPct val="120000"/>
              </a:lnSpc>
              <a:buFont typeface="Wingdings" pitchFamily="2" charset="2"/>
              <a:buChar char="ü"/>
            </a:pPr>
            <a:r>
              <a:rPr lang="pt-BR" sz="1600" dirty="0">
                <a:solidFill>
                  <a:srgbClr val="4C4C4F"/>
                </a:solidFill>
                <a:ea typeface="Calibri" panose="020F0502020204030204" pitchFamily="34" charset="0"/>
              </a:rPr>
              <a:t>Iniciar contramedidas apropriadas de saúde pública nas comunidades afetadas</a:t>
            </a:r>
          </a:p>
          <a:p>
            <a:pPr algn="l">
              <a:lnSpc>
                <a:spcPct val="120000"/>
              </a:lnSpc>
              <a:buFont typeface="Wingdings" pitchFamily="2" charset="2"/>
              <a:buChar char="ü"/>
            </a:pPr>
            <a:r>
              <a:rPr lang="pt-BR" sz="1600" dirty="0">
                <a:solidFill>
                  <a:srgbClr val="4C4C4F"/>
                </a:solidFill>
                <a:latin typeface="Arial" panose="020B0604020202020204" pitchFamily="34" charset="0"/>
                <a:ea typeface="Calibri" panose="020F0502020204030204" pitchFamily="34" charset="0"/>
              </a:rPr>
              <a:t>Iniciar atividades de comunicação de risco e engajamento da comunidade</a:t>
            </a:r>
          </a:p>
          <a:p>
            <a:pPr algn="l">
              <a:lnSpc>
                <a:spcPct val="120000"/>
              </a:lnSpc>
              <a:buFont typeface="Wingdings" pitchFamily="2" charset="2"/>
              <a:buChar char="ü"/>
            </a:pPr>
            <a:r>
              <a:rPr lang="pt-BR" sz="1600" dirty="0">
                <a:solidFill>
                  <a:srgbClr val="4C4C4F"/>
                </a:solidFill>
                <a:latin typeface="Arial" panose="020B0604020202020204" pitchFamily="34" charset="0"/>
                <a:ea typeface="Calibri" panose="020F0502020204030204" pitchFamily="34" charset="0"/>
              </a:rPr>
              <a:t>Estabelecer um mecanismo de coordenação</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057639" y="1797958"/>
            <a:ext cx="8076720"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9727298" cy="400110"/>
          </a:xfrm>
          <a:prstGeom prst="rect">
            <a:avLst/>
          </a:prstGeom>
          <a:noFill/>
        </p:spPr>
        <p:txBody>
          <a:bodyPr wrap="square">
            <a:spAutoFit/>
          </a:bodyPr>
          <a:lstStyle/>
          <a:p>
            <a:pPr marL="0" indent="0" algn="l">
              <a:buNone/>
            </a:pPr>
            <a:r>
              <a:rPr lang="pt-BR" sz="2000" dirty="0">
                <a:solidFill>
                  <a:srgbClr val="4C4C4F"/>
                </a:solidFill>
                <a:effectLst/>
                <a:latin typeface="Arial" panose="020B0604020202020204" pitchFamily="34" charset="0"/>
                <a:ea typeface="Calibri" panose="020F0502020204030204" pitchFamily="34" charset="0"/>
              </a:rPr>
              <a:t>Data em que todas as ações de resposta antecipada aplicáveis foram concluídas</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pt-BR"/>
              <a:t>Data de conclusão da resposta precoce</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pt-BR" b="1">
                <a:solidFill>
                  <a:srgbClr val="3CB142"/>
                </a:solidFill>
              </a:rPr>
              <a:t>Ações de resposta precoce do 7-1-7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877204"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2800" dirty="0">
                <a:latin typeface="Arial"/>
                <a:ea typeface="Calibri"/>
                <a:cs typeface="Arial"/>
              </a:rPr>
              <a:t>Publique suas perguntas e ideias no </a:t>
            </a:r>
            <a:r>
              <a:rPr lang="pt-BR" sz="2800" b="1" dirty="0">
                <a:solidFill>
                  <a:schemeClr val="accent1"/>
                </a:solidFill>
                <a:latin typeface="Arial"/>
                <a:ea typeface="Calibri"/>
                <a:cs typeface="Arial"/>
              </a:rPr>
              <a:t>estacionamento</a:t>
            </a:r>
            <a:r>
              <a:rPr lang="pt-BR" sz="2800" dirty="0">
                <a:latin typeface="Arial"/>
                <a:ea typeface="Calibri"/>
                <a:cs typeface="Arial"/>
              </a:rPr>
              <a:t>.</a:t>
            </a:r>
          </a:p>
          <a:p>
            <a:endParaRPr lang="en-US" sz="2800" dirty="0">
              <a:latin typeface="Arial"/>
              <a:ea typeface="Calibri"/>
              <a:cs typeface="Arial"/>
            </a:endParaRPr>
          </a:p>
          <a:p>
            <a:r>
              <a:rPr lang="pt-BR" sz="2800" dirty="0">
                <a:latin typeface="Arial"/>
                <a:ea typeface="Calibri"/>
                <a:cs typeface="Arial"/>
              </a:rPr>
              <a:t>Elas serão respondidas:</a:t>
            </a:r>
          </a:p>
          <a:p>
            <a:pPr marL="285750" indent="-285750">
              <a:buFont typeface="Arial"/>
              <a:buChar char="•"/>
            </a:pPr>
            <a:r>
              <a:rPr lang="pt-BR" sz="2800" dirty="0">
                <a:latin typeface="Arial"/>
                <a:ea typeface="Calibri"/>
                <a:cs typeface="Arial"/>
              </a:rPr>
              <a:t>Em momentos específicos durante o treinamento</a:t>
            </a:r>
          </a:p>
          <a:p>
            <a:pPr marL="285750" indent="-285750">
              <a:buFont typeface="Arial"/>
              <a:buChar char="•"/>
            </a:pPr>
            <a:r>
              <a:rPr lang="pt-BR" sz="2800" dirty="0">
                <a:latin typeface="Arial"/>
                <a:ea typeface="Calibri"/>
                <a:cs typeface="Arial"/>
              </a:rPr>
              <a:t>Por especialistas durante suas apresentações</a:t>
            </a:r>
          </a:p>
          <a:p>
            <a:pPr marL="285750" indent="-285750">
              <a:buFont typeface="Arial"/>
              <a:buChar char="•"/>
            </a:pPr>
            <a:r>
              <a:rPr lang="pt-BR" sz="2800" dirty="0">
                <a:latin typeface="Arial"/>
                <a:ea typeface="Calibri"/>
                <a:cs typeface="Arial"/>
              </a:rPr>
              <a:t>Após o treinamento (por exemplo, via e-mail), conforme necessário</a:t>
            </a:r>
          </a:p>
          <a:p>
            <a:endParaRPr lang="en-US" sz="2800" dirty="0">
              <a:latin typeface="Arial"/>
              <a:ea typeface="Calibri"/>
              <a:cs typeface="Arial"/>
            </a:endParaRPr>
          </a:p>
          <a:p>
            <a:endParaRPr lang="en-US" sz="2800" dirty="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pt-BR" sz="5400"/>
              <a:t>Introdução ao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pt-BR">
                <a:latin typeface="Arial"/>
                <a:cs typeface="Arial"/>
              </a:rPr>
              <a:t>Promovendo uma ação precoce e eficaz para conter os surtos com a meta 7-1-7</a:t>
            </a:r>
          </a:p>
        </p:txBody>
      </p:sp>
    </p:spTree>
    <p:extLst>
      <p:ext uri="{BB962C8B-B14F-4D97-AF65-F5344CB8AC3E}">
        <p14:creationId xmlns:p14="http://schemas.microsoft.com/office/powerpoint/2010/main" val="3828014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pt-BR" sz="5000" dirty="0"/>
              <a:t>Como podemos encontrar </a:t>
            </a:r>
            <a:br>
              <a:rPr lang="pt-BR" sz="5000" dirty="0"/>
            </a:br>
            <a:r>
              <a:rPr lang="pt-BR" sz="5000" dirty="0"/>
              <a:t>e interromper surtos de forma consistente e rápida?  </a:t>
            </a:r>
          </a:p>
        </p:txBody>
      </p:sp>
    </p:spTree>
    <p:extLst>
      <p:ext uri="{BB962C8B-B14F-4D97-AF65-F5344CB8AC3E}">
        <p14:creationId xmlns:p14="http://schemas.microsoft.com/office/powerpoint/2010/main" val="1967748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pt-BR" sz="3600">
                <a:latin typeface="Arial"/>
                <a:cs typeface="Arial"/>
              </a:rPr>
              <a:t>A meta 7-1-7 é sobre: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166761" cy="4507605"/>
          </a:xfrm>
        </p:spPr>
        <p:txBody>
          <a:bodyPr vert="horz" lIns="91440" tIns="45720" rIns="91440" bIns="45720" rtlCol="0" anchor="t">
            <a:noAutofit/>
          </a:bodyPr>
          <a:lstStyle/>
          <a:p>
            <a:pPr>
              <a:lnSpc>
                <a:spcPct val="100000"/>
              </a:lnSpc>
              <a:buFont typeface="Arial" panose="02070309020205020404" pitchFamily="49" charset="0"/>
              <a:buChar char="•"/>
            </a:pPr>
            <a:r>
              <a:rPr lang="pt-BR" sz="3400" b="1" dirty="0">
                <a:solidFill>
                  <a:srgbClr val="4C4C4F"/>
                </a:solidFill>
                <a:ea typeface="Calibri" panose="020F0502020204030204" pitchFamily="34" charset="0"/>
              </a:rPr>
              <a:t> Velocidade</a:t>
            </a:r>
            <a:r>
              <a:rPr lang="pt-BR" sz="3400" dirty="0">
                <a:solidFill>
                  <a:srgbClr val="4C4C4F"/>
                </a:solidFill>
                <a:ea typeface="Calibri" panose="020F0502020204030204" pitchFamily="34" charset="0"/>
              </a:rPr>
              <a:t> durante os </a:t>
            </a:r>
            <a:r>
              <a:rPr lang="pt-BR" sz="3400" b="1" dirty="0">
                <a:solidFill>
                  <a:srgbClr val="4C4C4F"/>
                </a:solidFill>
                <a:ea typeface="Calibri" panose="020F0502020204030204" pitchFamily="34" charset="0"/>
              </a:rPr>
              <a:t>primeiros dias</a:t>
            </a:r>
            <a:r>
              <a:rPr lang="pt-BR" sz="3400" dirty="0">
                <a:solidFill>
                  <a:srgbClr val="4C4C4F"/>
                </a:solidFill>
                <a:ea typeface="Calibri" panose="020F0502020204030204" pitchFamily="34" charset="0"/>
              </a:rPr>
              <a:t> de um surto</a:t>
            </a:r>
          </a:p>
          <a:p>
            <a:pPr marL="0" indent="0">
              <a:lnSpc>
                <a:spcPct val="100000"/>
              </a:lnSpc>
              <a:buNone/>
            </a:pPr>
            <a:r>
              <a:rPr lang="pt-BR" sz="2800" dirty="0">
                <a:solidFill>
                  <a:srgbClr val="4C4C4F"/>
                </a:solidFill>
                <a:latin typeface="Arial"/>
                <a:ea typeface="Calibri"/>
                <a:cs typeface="Arial"/>
              </a:rPr>
              <a:t>	…porque as doenças infecciosas crescem exponencialmente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pt-BR" sz="3400" b="1" dirty="0">
                <a:solidFill>
                  <a:srgbClr val="4C4C4F"/>
                </a:solidFill>
                <a:ea typeface="Calibri" panose="020F0502020204030204" pitchFamily="34" charset="0"/>
              </a:rPr>
              <a:t> Melhoria contínua do desempenho</a:t>
            </a:r>
          </a:p>
          <a:p>
            <a:pPr marL="982663" indent="-388938">
              <a:lnSpc>
                <a:spcPct val="100000"/>
              </a:lnSpc>
              <a:buNone/>
            </a:pPr>
            <a:r>
              <a:rPr lang="pt-BR" sz="2800" dirty="0">
                <a:solidFill>
                  <a:srgbClr val="4C4C4F"/>
                </a:solidFill>
                <a:latin typeface="Arial"/>
                <a:ea typeface="Calibri"/>
                <a:cs typeface="Arial"/>
              </a:rPr>
              <a:t>	…porque cada surto pode ser usado como uma oportunidade  </a:t>
            </a:r>
            <a:br>
              <a:rPr lang="pt-BR" sz="2800" dirty="0">
                <a:solidFill>
                  <a:srgbClr val="4C4C4F"/>
                </a:solidFill>
                <a:latin typeface="Arial"/>
                <a:ea typeface="Calibri"/>
                <a:cs typeface="Arial"/>
              </a:rPr>
            </a:br>
            <a:r>
              <a:rPr lang="pt-BR" sz="2800" dirty="0">
                <a:solidFill>
                  <a:srgbClr val="4C4C4F"/>
                </a:solidFill>
                <a:latin typeface="Arial"/>
                <a:ea typeface="Calibri"/>
                <a:cs typeface="Arial"/>
              </a:rPr>
              <a:t>    para aprender e melhorar</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dirty="0">
              <a:solidFill>
                <a:srgbClr val="4C4C4F"/>
              </a:solidFill>
            </a:endParaRPr>
          </a:p>
          <a:p>
            <a:pPr marL="0" indent="0" algn="l">
              <a:lnSpc>
                <a:spcPct val="100000"/>
              </a:lnSpc>
              <a:buNone/>
            </a:pPr>
            <a:endParaRPr lang="en-US" sz="2800" dirty="0"/>
          </a:p>
          <a:p>
            <a:pPr marL="514350" indent="-514350" algn="l">
              <a:lnSpc>
                <a:spcPct val="100000"/>
              </a:lnSpc>
            </a:pPr>
            <a:endParaRPr lang="en-US" sz="2800" dirty="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dirty="0">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Avaliar a prontidão</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Identificar gargalos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fontScale="90000"/>
          </a:bodyPr>
          <a:lstStyle/>
          <a:p>
            <a:r>
              <a:rPr lang="pt-BR">
                <a:latin typeface="Arial"/>
                <a:cs typeface="Arial"/>
              </a:rPr>
              <a:t> O 7-1-7 é uma abordagem baseada em sistemas para melhorar a velocidade de detecção, notificação e resposta a surtos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pt-BR">
                <a:latin typeface="Arial"/>
                <a:cs typeface="Arial"/>
              </a:rPr>
              <a:t> Métricas e marcos de pontualidade do 7-1-7</a:t>
            </a: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investigação</a:t>
            </a:r>
            <a:r>
              <a:rPr lang="pt-BR" sz="2400">
                <a:solidFill>
                  <a:srgbClr val="4C4C4F"/>
                </a:solidFill>
                <a:ea typeface="Calibri" panose="020F0502020204030204" pitchFamily="34" charset="0"/>
              </a:rPr>
              <a:t> ou </a:t>
            </a:r>
            <a:r>
              <a:rPr lang="pt-BR" sz="2400" b="1">
                <a:solidFill>
                  <a:srgbClr val="4C4C4F"/>
                </a:solidFill>
                <a:ea typeface="Calibri" panose="020F0502020204030204" pitchFamily="34" charset="0"/>
              </a:rPr>
              <a:t>implantar uma equipe de investigação/resposta</a:t>
            </a:r>
          </a:p>
          <a:p>
            <a:pPr marL="514350" indent="-514350" algn="l">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Realizar </a:t>
            </a:r>
            <a:r>
              <a:rPr lang="pt-BR" sz="2400" b="1">
                <a:solidFill>
                  <a:srgbClr val="4C4C4F"/>
                </a:solidFill>
                <a:effectLst/>
                <a:latin typeface="Arial" panose="020B0604020202020204" pitchFamily="34" charset="0"/>
                <a:ea typeface="Calibri" panose="020F0502020204030204" pitchFamily="34" charset="0"/>
              </a:rPr>
              <a:t>análise</a:t>
            </a:r>
            <a:r>
              <a:rPr lang="pt-BR" sz="2400">
                <a:solidFill>
                  <a:srgbClr val="4C4C4F"/>
                </a:solidFill>
                <a:effectLst/>
                <a:latin typeface="Arial" panose="020B0604020202020204" pitchFamily="34" charset="0"/>
                <a:ea typeface="Calibri" panose="020F0502020204030204" pitchFamily="34" charset="0"/>
              </a:rPr>
              <a:t> epidemiológica e </a:t>
            </a:r>
            <a:r>
              <a:rPr lang="pt-BR" sz="2400" b="1">
                <a:solidFill>
                  <a:srgbClr val="4C4C4F"/>
                </a:solidFill>
                <a:effectLst/>
                <a:latin typeface="Arial" panose="020B0604020202020204" pitchFamily="34" charset="0"/>
                <a:ea typeface="Calibri" panose="020F0502020204030204" pitchFamily="34" charset="0"/>
              </a:rPr>
              <a:t>avaliação inicial de risco</a:t>
            </a:r>
          </a:p>
          <a:p>
            <a:pPr marL="514350" indent="-514350" algn="l">
              <a:lnSpc>
                <a:spcPct val="100000"/>
              </a:lnSpc>
              <a:buAutoNum type="arabicPeriod"/>
            </a:pPr>
            <a:r>
              <a:rPr lang="pt-BR" sz="2400">
                <a:solidFill>
                  <a:srgbClr val="4C4C4F"/>
                </a:solidFill>
                <a:ea typeface="Calibri" panose="020F0502020204030204" pitchFamily="34" charset="0"/>
              </a:rPr>
              <a:t>Obter </a:t>
            </a:r>
            <a:r>
              <a:rPr lang="pt-BR" sz="2400" b="1">
                <a:solidFill>
                  <a:srgbClr val="4C4C4F"/>
                </a:solidFill>
                <a:ea typeface="Calibri" panose="020F0502020204030204" pitchFamily="34" charset="0"/>
              </a:rPr>
              <a:t>confirmação laboratorial</a:t>
            </a:r>
            <a:r>
              <a:rPr lang="pt-BR" sz="2400">
                <a:solidFill>
                  <a:srgbClr val="4C4C4F"/>
                </a:solidFill>
                <a:ea typeface="Calibri" panose="020F0502020204030204" pitchFamily="34" charset="0"/>
              </a:rPr>
              <a:t> da etiologia do surto</a:t>
            </a:r>
          </a:p>
          <a:p>
            <a:pPr marL="514350" indent="-514350">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Iniciar medidas apropriadas de </a:t>
            </a:r>
            <a:r>
              <a:rPr lang="pt-BR" sz="2400" b="1">
                <a:solidFill>
                  <a:srgbClr val="4C4C4F"/>
                </a:solidFill>
                <a:effectLst/>
                <a:latin typeface="Arial" panose="020B0604020202020204" pitchFamily="34" charset="0"/>
                <a:ea typeface="Calibri" panose="020F0502020204030204" pitchFamily="34" charset="0"/>
              </a:rPr>
              <a:t>gestão de casos</a:t>
            </a:r>
            <a:r>
              <a:rPr lang="pt-BR" sz="2400">
                <a:solidFill>
                  <a:srgbClr val="4C4C4F"/>
                </a:solidFill>
                <a:effectLst/>
                <a:latin typeface="Arial" panose="020B0604020202020204" pitchFamily="34" charset="0"/>
                <a:ea typeface="Calibri" panose="020F0502020204030204" pitchFamily="34" charset="0"/>
              </a:rPr>
              <a:t> e </a:t>
            </a:r>
            <a:r>
              <a:rPr lang="pt-BR" sz="2400" b="1">
                <a:solidFill>
                  <a:srgbClr val="4C4C4F"/>
                </a:solidFill>
                <a:effectLst/>
                <a:latin typeface="Arial" panose="020B0604020202020204" pitchFamily="34" charset="0"/>
                <a:ea typeface="Calibri" panose="020F0502020204030204" pitchFamily="34" charset="0"/>
              </a:rPr>
              <a:t>prevenção e controle de infecções (IPC)</a:t>
            </a:r>
            <a:r>
              <a:rPr lang="pt-BR" sz="2400">
                <a:solidFill>
                  <a:srgbClr val="4C4C4F"/>
                </a:solidFill>
                <a:effectLst/>
                <a:latin typeface="Arial" panose="020B0604020202020204" pitchFamily="34" charset="0"/>
                <a:ea typeface="Calibri" panose="020F0502020204030204" pitchFamily="34" charset="0"/>
              </a:rPr>
              <a:t> nas unidades de saúde</a:t>
            </a:r>
          </a:p>
          <a:p>
            <a:pPr marL="514350" indent="-514350">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contramedidas apropriadas de saúde pública</a:t>
            </a:r>
            <a:r>
              <a:rPr lang="pt-BR" sz="2400">
                <a:solidFill>
                  <a:srgbClr val="4C4C4F"/>
                </a:solidFill>
                <a:ea typeface="Calibri" panose="020F0502020204030204" pitchFamily="34" charset="0"/>
              </a:rPr>
              <a:t> nas comunidades afetadas</a:t>
            </a:r>
          </a:p>
          <a:p>
            <a:pPr marL="514350" indent="-514350">
              <a:lnSpc>
                <a:spcPct val="100000"/>
              </a:lnSpc>
              <a:buAutoNum type="arabicPeriod"/>
            </a:pPr>
            <a:r>
              <a:rPr lang="pt-BR" sz="2400">
                <a:solidFill>
                  <a:srgbClr val="4C4C4F"/>
                </a:solidFill>
                <a:ea typeface="Calibri" panose="020F0502020204030204" pitchFamily="34" charset="0"/>
              </a:rPr>
              <a:t>Iniciar atividades de </a:t>
            </a:r>
            <a:r>
              <a:rPr lang="pt-BR" sz="2400" b="1">
                <a:solidFill>
                  <a:srgbClr val="4C4C4F"/>
                </a:solidFill>
                <a:ea typeface="Calibri" panose="020F0502020204030204" pitchFamily="34" charset="0"/>
              </a:rPr>
              <a:t>comunicação de risco e engajamento da comunidade</a:t>
            </a:r>
          </a:p>
          <a:p>
            <a:pPr marL="514350" indent="-514350">
              <a:lnSpc>
                <a:spcPct val="100000"/>
              </a:lnSpc>
              <a:buAutoNum type="arabicPeriod"/>
            </a:pPr>
            <a:r>
              <a:rPr lang="pt-BR" sz="2400">
                <a:solidFill>
                  <a:srgbClr val="4C4C4F"/>
                </a:solidFill>
                <a:ea typeface="Calibri" panose="020F0502020204030204" pitchFamily="34" charset="0"/>
              </a:rPr>
              <a:t>Estabelecer um </a:t>
            </a:r>
            <a:r>
              <a:rPr lang="pt-BR" sz="2400" b="1">
                <a:solidFill>
                  <a:srgbClr val="4C4C4F"/>
                </a:solidFill>
                <a:ea typeface="Calibri" panose="020F0502020204030204" pitchFamily="34" charset="0"/>
              </a:rPr>
              <a:t>mecanismo de coordenação</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pt-BR">
                <a:latin typeface="Arial"/>
                <a:cs typeface="Arial"/>
              </a:rPr>
              <a:t> Ações de resposta precoce do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pt-BR"/>
              <a:t>Comentários iniciais</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Gargalos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barreiras, desafios ou outros obstáculos que atrasam as atividades de detecção, notificação ou resposta precoce.</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Facilitadores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processos, sistemas, relacionamentos ou outros fatores que facilitam a detecção rápida, notificação ou atividades de resposta precoce.</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616356" y="4769689"/>
            <a:ext cx="11232766"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chemeClr val="tx2"/>
                </a:solidFill>
                <a:effectLst/>
                <a:uLnTx/>
                <a:uFillTx/>
                <a:latin typeface="Arial"/>
                <a:cs typeface="Arial"/>
              </a:rPr>
              <a:t>Os gargalos e facilitadores podem ser técnicos, operacionais ou políticos</a:t>
            </a:r>
            <a:r>
              <a:rPr lang="pt-BR"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pt-BR">
                <a:latin typeface="Arial"/>
                <a:cs typeface="Arial"/>
              </a:rPr>
              <a:t>Gargalos e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Ações imediatas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podem ser tomadas imediatamente com fundos, pessoal e programas existentes.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pt-BR" sz="2000" b="1" i="0" u="none" strike="noStrike" cap="none" normalizeH="0" baseline="0" noProof="0" dirty="0">
                <a:ln>
                  <a:noFill/>
                </a:ln>
                <a:solidFill>
                  <a:srgbClr val="384D56"/>
                </a:solidFill>
                <a:effectLst/>
                <a:uLnTx/>
                <a:uFillTx/>
                <a:latin typeface="Arial"/>
                <a:cs typeface="Arial"/>
              </a:rPr>
              <a:t>Ações de longo prazo do 7-1-7 </a:t>
            </a:r>
            <a:r>
              <a:rPr kumimoji="0" lang="pt-BR" sz="2000" b="0" i="0" u="none" strike="noStrike" cap="none" normalizeH="0" baseline="0" noProof="0" dirty="0">
                <a:ln>
                  <a:noFill/>
                </a:ln>
                <a:solidFill>
                  <a:srgbClr val="384D56"/>
                </a:solidFill>
                <a:effectLst/>
                <a:uLnTx/>
                <a:uFillTx/>
                <a:latin typeface="Arial"/>
                <a:cs typeface="Arial"/>
              </a:rPr>
              <a:t>requerem recursos ou pessoal adicionais </a:t>
            </a:r>
            <a:r>
              <a:rPr lang="pt-BR" sz="2000" dirty="0">
                <a:solidFill>
                  <a:srgbClr val="384D56"/>
                </a:solidFill>
                <a:latin typeface="Arial"/>
                <a:cs typeface="Arial"/>
              </a:rPr>
              <a:t>e</a:t>
            </a:r>
            <a:r>
              <a:rPr kumimoji="0" lang="pt-BR" sz="2000" b="0" i="0" u="none" strike="noStrike" cap="none" normalizeH="0" baseline="0" noProof="0" dirty="0">
                <a:ln>
                  <a:noFill/>
                </a:ln>
                <a:solidFill>
                  <a:srgbClr val="384D56"/>
                </a:solidFill>
                <a:effectLst/>
                <a:uLnTx/>
                <a:uFillTx/>
                <a:latin typeface="Arial"/>
                <a:cs typeface="Arial"/>
              </a:rPr>
              <a:t> podem exigir o envolvimento de diferentes níveis de governo ou de parceiros externos.</a:t>
            </a:r>
            <a:r>
              <a:rPr lang="pt-BR" sz="2000" dirty="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pt-BR" sz="2400" b="1">
                <a:solidFill>
                  <a:schemeClr val="tx2"/>
                </a:solidFill>
                <a:latin typeface="Arial"/>
                <a:cs typeface="Arial"/>
              </a:rPr>
              <a:t>As ações propostas devem abordar diretamente os gargalos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pt-BR">
                <a:latin typeface="Arial"/>
                <a:cs typeface="Arial"/>
              </a:rPr>
              <a:t>Ações imediatas e de longo prazo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5968781" cy="5131837"/>
          </a:xfrm>
        </p:spPr>
        <p:txBody>
          <a:bodyPr vert="horz" lIns="91440" tIns="45720" rIns="91440" bIns="45720" rtlCol="0" anchor="t">
            <a:noAutofit/>
          </a:bodyPr>
          <a:lstStyle/>
          <a:p>
            <a:r>
              <a:rPr lang="pt-BR" sz="2600" dirty="0">
                <a:latin typeface="Arial"/>
                <a:cs typeface="Arial"/>
              </a:rPr>
              <a:t>Pense em surtos nos quais você trabalhou ou dos quais você tem conhecimento. </a:t>
            </a:r>
          </a:p>
          <a:p>
            <a:endParaRPr lang="en-US" sz="4000" dirty="0">
              <a:latin typeface="Arial"/>
              <a:cs typeface="Arial"/>
            </a:endParaRPr>
          </a:p>
          <a:p>
            <a:pPr marL="514350" indent="-514350">
              <a:buChar char="•"/>
            </a:pPr>
            <a:r>
              <a:rPr lang="pt-BR" sz="2600" b="0" dirty="0">
                <a:solidFill>
                  <a:schemeClr val="tx1"/>
                </a:solidFill>
                <a:latin typeface="Arial"/>
                <a:cs typeface="Arial"/>
              </a:rPr>
              <a:t>Você consegue pensar em uma </a:t>
            </a:r>
            <a:r>
              <a:rPr lang="pt-BR" sz="2600" dirty="0">
                <a:solidFill>
                  <a:schemeClr val="tx1"/>
                </a:solidFill>
                <a:latin typeface="Arial"/>
                <a:cs typeface="Arial"/>
              </a:rPr>
              <a:t>gargalo</a:t>
            </a:r>
            <a:r>
              <a:rPr lang="pt-BR" sz="2600" b="0" dirty="0">
                <a:solidFill>
                  <a:schemeClr val="tx1"/>
                </a:solidFill>
                <a:latin typeface="Arial"/>
                <a:cs typeface="Arial"/>
              </a:rPr>
              <a:t> que retardou a detecção, a notificação ou a resposta precoce? </a:t>
            </a:r>
          </a:p>
          <a:p>
            <a:pPr marL="514350" indent="-514350">
              <a:buChar char="•"/>
            </a:pPr>
            <a:endParaRPr lang="en-US" sz="2600" b="0" dirty="0">
              <a:solidFill>
                <a:schemeClr val="tx1"/>
              </a:solidFill>
              <a:latin typeface="Arial"/>
              <a:cs typeface="Arial"/>
            </a:endParaRPr>
          </a:p>
          <a:p>
            <a:pPr marL="514350" indent="-514350">
              <a:buChar char="•"/>
            </a:pPr>
            <a:r>
              <a:rPr lang="pt-BR" sz="2600" b="0" dirty="0">
                <a:solidFill>
                  <a:schemeClr val="tx1"/>
                </a:solidFill>
                <a:latin typeface="Arial"/>
                <a:cs typeface="Arial"/>
              </a:rPr>
              <a:t>Qual </a:t>
            </a:r>
            <a:r>
              <a:rPr lang="pt-BR" sz="2600" dirty="0">
                <a:solidFill>
                  <a:schemeClr val="tx1"/>
                </a:solidFill>
                <a:latin typeface="Arial"/>
                <a:cs typeface="Arial"/>
              </a:rPr>
              <a:t>ação corretiva </a:t>
            </a:r>
            <a:r>
              <a:rPr lang="pt-BR" sz="2600" b="0" dirty="0">
                <a:solidFill>
                  <a:schemeClr val="tx1"/>
                </a:solidFill>
                <a:latin typeface="Arial"/>
                <a:cs typeface="Arial"/>
              </a:rPr>
              <a:t>pode ter resolvido o gargalo?</a:t>
            </a: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1212876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49" y="2354667"/>
            <a:ext cx="10403597"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5500" b="1" i="0" u="none" strike="noStrike" cap="none" normalizeH="0" baseline="0" noProof="0" dirty="0">
                <a:ln>
                  <a:noFill/>
                </a:ln>
                <a:solidFill>
                  <a:srgbClr val="3BB042"/>
                </a:solidFill>
                <a:effectLst/>
                <a:uLnTx/>
                <a:uFillTx/>
                <a:latin typeface="Arial"/>
                <a:ea typeface="+mj-ea"/>
                <a:cs typeface="Arial"/>
              </a:rPr>
              <a:t>7-1-7 e segurança sanitária</a:t>
            </a:r>
          </a:p>
        </p:txBody>
      </p:sp>
    </p:spTree>
    <p:extLst>
      <p:ext uri="{BB962C8B-B14F-4D97-AF65-F5344CB8AC3E}">
        <p14:creationId xmlns:p14="http://schemas.microsoft.com/office/powerpoint/2010/main" val="4093410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Melhora de </a:t>
            </a:r>
            <a:b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b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desempenho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81153"/>
            <a:ext cx="6445458"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a:ea typeface="+mn-ea"/>
                <a:cs typeface="Arial"/>
              </a:rPr>
              <a:t>Os gargalos são facilmente identificados, e ações de curto e longo prazo geram melhorias rápidas e contínuas a cada surto.</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Defesa</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457454"/>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Dados claros baseados em métricas simples informam </a:t>
            </a:r>
            <a:b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b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a priorização e mostram a necessidade de recursos </a:t>
            </a:r>
            <a:b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b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e intervenções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Responsabilização </a:t>
            </a:r>
            <a:b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br>
            <a:endPar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14802"/>
            <a:ext cx="644545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A avaliação do desempenho em relação a métricas simples simplifica o monitoramento e melhora a transparência dos relatórios, facilitando a demonstração do impacto das intervenções.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fontScale="90000"/>
          </a:bodyPr>
          <a:lstStyle/>
          <a:p>
            <a:r>
              <a:rPr lang="pt-BR">
                <a:latin typeface="Arial"/>
                <a:cs typeface="Arial"/>
              </a:rPr>
              <a:t>Como a meta 7-1-7 pode melhorar a segurança da saúde?</a:t>
            </a:r>
            <a:br>
              <a:rPr lang="pt-BR" sz="3200"/>
            </a:br>
            <a:endParaRPr lang="pt-BR" sz="320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pt-BR">
                <a:latin typeface="Arial"/>
                <a:cs typeface="Arial"/>
              </a:rPr>
              <a:t>Como o 7-1-7 ajuda nas avaliações de surtos existentes?  </a:t>
            </a: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4" y="5746046"/>
            <a:ext cx="10246036"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pt-BR" sz="2000" b="1" i="0" u="none" strike="noStrike" cap="none" normalizeH="0" baseline="0" noProof="0" dirty="0">
                <a:ln>
                  <a:noFill/>
                </a:ln>
                <a:effectLst/>
                <a:uLnTx/>
                <a:uFillTx/>
                <a:latin typeface="Arial"/>
                <a:ea typeface="Roboto"/>
                <a:cs typeface="Arial"/>
                <a:sym typeface="Roboto"/>
              </a:rPr>
              <a:t>E se pudéssemos </a:t>
            </a:r>
            <a:r>
              <a:rPr lang="pt-BR" sz="2000" b="1" dirty="0">
                <a:latin typeface="Arial"/>
                <a:ea typeface="Roboto"/>
                <a:cs typeface="Arial"/>
                <a:sym typeface="Roboto"/>
              </a:rPr>
              <a:t>tornar a melhoria de desempenho um hábito usando </a:t>
            </a:r>
            <a:br>
              <a:rPr lang="pt-BR" sz="2000" b="1" dirty="0">
                <a:latin typeface="Arial"/>
                <a:ea typeface="Roboto"/>
                <a:cs typeface="Arial"/>
                <a:sym typeface="Roboto"/>
              </a:rPr>
            </a:br>
            <a:r>
              <a:rPr kumimoji="0" lang="pt-BR" sz="2000" b="1" i="0" u="none" strike="noStrike" cap="none" normalizeH="0" baseline="0" noProof="0" dirty="0">
                <a:ln>
                  <a:noFill/>
                </a:ln>
                <a:solidFill>
                  <a:schemeClr val="accent1"/>
                </a:solidFill>
                <a:effectLst/>
                <a:uLnTx/>
                <a:uFillTx/>
                <a:latin typeface="Arial"/>
                <a:ea typeface="Roboto"/>
                <a:cs typeface="Arial"/>
                <a:sym typeface="Roboto"/>
              </a:rPr>
              <a:t>todos os eventos </a:t>
            </a:r>
            <a:r>
              <a:rPr lang="pt-BR" sz="2000" b="1" dirty="0">
                <a:latin typeface="Arial"/>
                <a:ea typeface="Roboto"/>
                <a:cs typeface="Arial"/>
                <a:sym typeface="Roboto"/>
              </a:rPr>
              <a:t>como uma oportunidade </a:t>
            </a:r>
            <a:r>
              <a:rPr lang="pt-BR" sz="2000" b="1" dirty="0">
                <a:solidFill>
                  <a:schemeClr val="accent1"/>
                </a:solidFill>
                <a:latin typeface="Arial"/>
                <a:ea typeface="Roboto"/>
                <a:cs typeface="Arial"/>
                <a:sym typeface="Roboto"/>
              </a:rPr>
              <a:t>para aprender e melhorar</a:t>
            </a:r>
            <a:r>
              <a:rPr kumimoji="0" lang="pt-BR" sz="2000" b="1" i="0" u="none" strike="noStrike" cap="none" normalizeH="0" baseline="0" noProof="0" dirty="0">
                <a:ln>
                  <a:noFill/>
                </a:ln>
                <a:effectLst/>
                <a:uLnTx/>
                <a:uFillTx/>
                <a:latin typeface="Arial"/>
                <a:ea typeface="Roboto"/>
                <a:cs typeface="Arial"/>
                <a:sym typeface="Roboto"/>
              </a:rPr>
              <a:t>?</a:t>
            </a: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Fim</a:t>
            </a: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4" y="3424887"/>
            <a:ext cx="1476923" cy="184271"/>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pt-BR"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Dentro de 3 meses</a:t>
            </a: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Surgimento</a:t>
            </a: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lang="pt-BR" sz="1467" b="1">
                <a:solidFill>
                  <a:srgbClr val="384D56"/>
                </a:solidFill>
                <a:latin typeface="Arial" panose="020B0604020202020204" pitchFamily="34" charset="0"/>
                <a:ea typeface="Roboto"/>
                <a:cs typeface="Arial" panose="020B0604020202020204" pitchFamily="34" charset="0"/>
                <a:sym typeface="Roboto"/>
              </a:rPr>
              <a:t>Mais tarde na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Após 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Aprender com a resposta para informar as atividades de preparação e fortalecimento dos sistemas de saúde</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405469" y="1509742"/>
            <a:ext cx="3407576" cy="707886"/>
          </a:xfrm>
          <a:prstGeom prst="rect">
            <a:avLst/>
          </a:prstGeom>
          <a:noFill/>
          <a:ln>
            <a:noFill/>
          </a:ln>
        </p:spPr>
        <p:txBody>
          <a:bodyPr spcFirstLastPara="1" wrap="square" lIns="0" tIns="0" rIns="0" bIns="0" anchor="t" anchorCtr="0">
            <a:spAutoFit/>
          </a:bodyPr>
          <a:lstStyle/>
          <a:p>
            <a:pPr algn="ctr">
              <a:buClr>
                <a:srgbClr val="384D56"/>
              </a:buClr>
              <a:buSzPts val="1400"/>
              <a:defRPr/>
            </a:pPr>
            <a:r>
              <a:rPr kumimoji="0" lang="pt-BR" b="1" i="0" u="none" strike="noStrike" cap="none" normalizeH="0" baseline="0" noProof="0" dirty="0">
                <a:ln>
                  <a:noFill/>
                </a:ln>
                <a:solidFill>
                  <a:srgbClr val="384D56"/>
                </a:solidFill>
                <a:effectLst/>
                <a:uLnTx/>
                <a:uFillTx/>
                <a:latin typeface="Arial"/>
                <a:ea typeface="Roboto"/>
                <a:cs typeface="Arial"/>
                <a:sym typeface="Roboto"/>
              </a:rPr>
              <a:t>Revisão intra-ação</a:t>
            </a:r>
            <a:br>
              <a:rPr lang="pt-BR"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para respostas prolongadas que </a:t>
            </a:r>
            <a:br>
              <a:rPr kumimoji="0" lang="pt-BR" sz="1400" b="0" i="0" u="none" strike="noStrike" cap="none" normalizeH="0" baseline="0" noProof="0" dirty="0">
                <a:ln>
                  <a:noFill/>
                </a:ln>
                <a:solidFill>
                  <a:srgbClr val="384D56"/>
                </a:solidFill>
                <a:effectLst/>
                <a:uLnTx/>
                <a:uFillTx/>
                <a:latin typeface="Arial"/>
                <a:ea typeface="Roboto"/>
                <a:cs typeface="Arial"/>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exigem correção de curso</a:t>
            </a: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50" b="1" i="0" u="none" strike="noStrike" cap="none" normalizeH="0" baseline="0" noProof="0">
                <a:ln>
                  <a:noFill/>
                </a:ln>
                <a:solidFill>
                  <a:srgbClr val="384D56"/>
                </a:solidFill>
                <a:effectLst/>
                <a:uLnTx/>
                <a:uFillTx/>
                <a:latin typeface="Arial"/>
                <a:ea typeface="Roboto"/>
                <a:cs typeface="Arial"/>
                <a:sym typeface="Roboto"/>
              </a:rPr>
              <a:t>No início da resposta</a:t>
            </a:r>
            <a:br>
              <a:rPr lang="pt-BR" sz="1450" b="1"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br>
              <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rPr>
            </a:br>
            <a:endPar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608999" y="1507901"/>
            <a:ext cx="3665357" cy="76944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b="1" dirty="0">
                <a:solidFill>
                  <a:srgbClr val="384D56"/>
                </a:solidFill>
                <a:latin typeface="Arial"/>
                <a:ea typeface="Roboto"/>
                <a:cs typeface="Arial"/>
                <a:sym typeface="Roboto"/>
              </a:rPr>
              <a:t>Revisão pós-ação</a:t>
            </a:r>
            <a:br>
              <a:rPr lang="pt-BR" b="1" dirty="0">
                <a:solidFill>
                  <a:srgbClr val="384D56"/>
                </a:solidFill>
                <a:latin typeface="Arial"/>
                <a:ea typeface="Roboto"/>
                <a:cs typeface="Arial"/>
                <a:sym typeface="Roboto"/>
              </a:rPr>
            </a:br>
            <a:r>
              <a:rPr lang="pt-BR" sz="1600" dirty="0"/>
              <a:t>para a resposta a todos os eventos, </a:t>
            </a:r>
            <a:br>
              <a:rPr lang="pt-BR" sz="1600" dirty="0"/>
            </a:br>
            <a:r>
              <a:rPr lang="pt-BR" sz="1600" dirty="0"/>
              <a:t>após a declaração oficial do fim do evento</a:t>
            </a:r>
            <a:r>
              <a:rPr kumimoji="0" lang="pt-BR" sz="1400" b="0" i="0" u="none" strike="noStrike" cap="none" normalizeH="0" baseline="0" noProof="0" dirty="0">
                <a:ln>
                  <a:noFill/>
                </a:ln>
                <a:solidFill>
                  <a:srgbClr val="384D56"/>
                </a:solidFill>
                <a:effectLst/>
                <a:uLnTx/>
                <a:uFillTx/>
                <a:latin typeface="Arial"/>
                <a:ea typeface="Roboto"/>
                <a:cs typeface="Arial"/>
                <a:sym typeface="Roboto"/>
              </a:rPr>
              <a:t> </a:t>
            </a: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59" y="302373"/>
            <a:ext cx="10735235"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Novas avaliações de ação precoce alavancam o 7-1-7</a:t>
            </a:r>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Fim</a:t>
            </a: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447740" cy="184271"/>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pt-BR"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Surgimento</a:t>
            </a: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Após 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Aprender com a resposta para informar as atividades de preparação e fortalecimento dos sistemas de saúde</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405469" y="1529203"/>
            <a:ext cx="3407576" cy="707886"/>
          </a:xfrm>
          <a:prstGeom prst="rect">
            <a:avLst/>
          </a:prstGeom>
          <a:noFill/>
          <a:ln>
            <a:noFill/>
          </a:ln>
        </p:spPr>
        <p:txBody>
          <a:bodyPr spcFirstLastPara="1" wrap="square" lIns="0" tIns="0" rIns="0" bIns="0" anchor="t" anchorCtr="0">
            <a:spAutoFit/>
          </a:bodyPr>
          <a:lstStyle/>
          <a:p>
            <a:pPr algn="ctr">
              <a:buClr>
                <a:srgbClr val="384D56"/>
              </a:buClr>
              <a:buSzPts val="1400"/>
              <a:defRPr/>
            </a:pPr>
            <a:r>
              <a:rPr kumimoji="0" lang="pt-BR" b="1" i="0" u="none" strike="noStrike" cap="none" normalizeH="0" baseline="0" noProof="0" dirty="0">
                <a:ln>
                  <a:noFill/>
                </a:ln>
                <a:solidFill>
                  <a:srgbClr val="384D56"/>
                </a:solidFill>
                <a:effectLst/>
                <a:uLnTx/>
                <a:uFillTx/>
                <a:latin typeface="Arial"/>
                <a:ea typeface="Roboto"/>
                <a:cs typeface="Arial"/>
                <a:sym typeface="Roboto"/>
              </a:rPr>
              <a:t>Revisão intra-ação</a:t>
            </a:r>
            <a:br>
              <a:rPr lang="pt-BR"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para respostas prolongadas que </a:t>
            </a:r>
            <a:br>
              <a:rPr kumimoji="0" lang="pt-BR" sz="1400" b="0" i="0" u="none" strike="noStrike" cap="none" normalizeH="0" baseline="0" noProof="0" dirty="0">
                <a:ln>
                  <a:noFill/>
                </a:ln>
                <a:solidFill>
                  <a:srgbClr val="384D56"/>
                </a:solidFill>
                <a:effectLst/>
                <a:uLnTx/>
                <a:uFillTx/>
                <a:latin typeface="Arial"/>
                <a:ea typeface="Roboto"/>
                <a:cs typeface="Arial"/>
                <a:sym typeface="Roboto"/>
              </a:rPr>
            </a:br>
            <a:r>
              <a:rPr kumimoji="0" lang="pt-BR" sz="1400" b="0" i="0" u="none" strike="noStrike" cap="none" normalizeH="0" baseline="0" noProof="0" dirty="0">
                <a:ln>
                  <a:noFill/>
                </a:ln>
                <a:solidFill>
                  <a:srgbClr val="384D56"/>
                </a:solidFill>
                <a:effectLst/>
                <a:uLnTx/>
                <a:uFillTx/>
                <a:latin typeface="Arial"/>
                <a:ea typeface="Roboto"/>
                <a:cs typeface="Arial"/>
                <a:sym typeface="Roboto"/>
              </a:rPr>
              <a:t>exigem correção de curso</a:t>
            </a: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390007" y="4376914"/>
            <a:ext cx="2762747" cy="90306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No início da resposta</a:t>
            </a:r>
            <a:b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Detecção, notificação, resposta precoce</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366914" y="1527481"/>
            <a:ext cx="2785840" cy="70788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pt-BR" b="1" i="0" u="none" strike="noStrike" cap="none" normalizeH="0" baseline="0" noProof="0" dirty="0">
                <a:ln>
                  <a:noFill/>
                </a:ln>
                <a:solidFill>
                  <a:srgbClr val="384D56"/>
                </a:solidFill>
                <a:effectLst/>
                <a:uLnTx/>
                <a:uFillTx/>
                <a:latin typeface="Arial"/>
                <a:ea typeface="Roboto"/>
                <a:cs typeface="Arial"/>
                <a:sym typeface="Roboto"/>
              </a:rPr>
              <a:t>Revisão de Ação Precoce </a:t>
            </a:r>
            <a:br>
              <a:rPr lang="pt-BR" sz="1400" b="0" i="0" u="none" strike="noStrike" cap="none" normalizeH="0" baseline="0" noProof="0" dirty="0">
                <a:ln>
                  <a:noFill/>
                </a:ln>
                <a:effectLst/>
                <a:uLnTx/>
                <a:uFillTx/>
                <a:latin typeface="Arial" panose="020B0604020202020204" pitchFamily="34" charset="0"/>
                <a:ea typeface="Roboto"/>
                <a:cs typeface="Arial" panose="020B0604020202020204" pitchFamily="34" charset="0"/>
                <a:sym typeface="Roboto"/>
              </a:rPr>
            </a:br>
            <a:r>
              <a:rPr lang="pt-BR" sz="1400" dirty="0">
                <a:solidFill>
                  <a:srgbClr val="384D56"/>
                </a:solidFill>
                <a:latin typeface="Arial"/>
                <a:ea typeface="Roboto"/>
                <a:cs typeface="Arial"/>
              </a:rPr>
              <a:t>para todos os eventos, em tempo real para uma melhoria rápida</a:t>
            </a: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57640" y="1527362"/>
            <a:ext cx="3514366" cy="76944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b="1" dirty="0">
                <a:solidFill>
                  <a:srgbClr val="384D56"/>
                </a:solidFill>
                <a:latin typeface="Arial"/>
                <a:ea typeface="Roboto"/>
                <a:cs typeface="Arial"/>
                <a:sym typeface="Roboto"/>
              </a:rPr>
              <a:t>Revisão pós-ação</a:t>
            </a:r>
            <a:br>
              <a:rPr lang="pt-BR" b="1" dirty="0">
                <a:solidFill>
                  <a:srgbClr val="384D56"/>
                </a:solidFill>
                <a:latin typeface="Arial"/>
                <a:ea typeface="Roboto"/>
                <a:cs typeface="Arial"/>
                <a:sym typeface="Roboto"/>
              </a:rPr>
            </a:br>
            <a:r>
              <a:rPr lang="pt-BR" sz="1600" dirty="0"/>
              <a:t>para a resposta a todos os eventos, </a:t>
            </a:r>
            <a:br>
              <a:rPr lang="pt-BR" sz="1600" dirty="0"/>
            </a:br>
            <a:r>
              <a:rPr lang="pt-BR" sz="1600" dirty="0"/>
              <a:t>após a declaração oficial do fim do evento</a:t>
            </a:r>
            <a:r>
              <a:rPr kumimoji="0" lang="pt-BR" sz="1400" b="0" i="0" u="none" strike="noStrike" cap="none" normalizeH="0" baseline="0" noProof="0" dirty="0">
                <a:ln>
                  <a:noFill/>
                </a:ln>
                <a:solidFill>
                  <a:srgbClr val="384D56"/>
                </a:solidFill>
                <a:effectLst/>
                <a:uLnTx/>
                <a:uFillTx/>
                <a:latin typeface="Arial"/>
                <a:ea typeface="Roboto"/>
                <a:cs typeface="Arial"/>
                <a:sym typeface="Roboto"/>
              </a:rPr>
              <a:t> </a:t>
            </a: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lang="pt-BR" sz="1467" b="1">
                <a:solidFill>
                  <a:srgbClr val="384D56"/>
                </a:solidFill>
                <a:latin typeface="Arial" panose="020B0604020202020204" pitchFamily="34" charset="0"/>
                <a:ea typeface="Roboto"/>
                <a:cs typeface="Arial" panose="020B0604020202020204" pitchFamily="34" charset="0"/>
                <a:sym typeface="Roboto"/>
              </a:rPr>
              <a:t>Mais tarde na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Tree>
    <p:extLst>
      <p:ext uri="{BB962C8B-B14F-4D97-AF65-F5344CB8AC3E}">
        <p14:creationId xmlns:p14="http://schemas.microsoft.com/office/powerpoint/2010/main" val="1781040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742754" cy="1623491"/>
          </a:xfrm>
        </p:spPr>
        <p:txBody>
          <a:bodyPr anchor="b">
            <a:noAutofit/>
          </a:bodyPr>
          <a:lstStyle/>
          <a:p>
            <a:r>
              <a:rPr lang="pt-BR" sz="2800" dirty="0">
                <a:latin typeface="Arial"/>
                <a:cs typeface="Arial"/>
              </a:rPr>
              <a:t>Orientações da OMS sobre a Revisão de Ação Precoce</a:t>
            </a:r>
          </a:p>
        </p:txBody>
      </p:sp>
      <p:pic>
        <p:nvPicPr>
          <p:cNvPr id="6" name="Picture Placeholder 5">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a:src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3" y="1519311"/>
            <a:ext cx="5709614"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pt-BR" sz="2000" dirty="0">
                <a:latin typeface="Arial"/>
                <a:cs typeface="Arial"/>
              </a:rPr>
              <a:t>são um tipo fundamental de “Revisão de Ação” da OMS para surtos de doenças</a:t>
            </a:r>
          </a:p>
          <a:p>
            <a:endParaRPr lang="en-US" sz="2000" dirty="0">
              <a:latin typeface="Arial"/>
              <a:cs typeface="Arial"/>
            </a:endParaRPr>
          </a:p>
          <a:p>
            <a:r>
              <a:rPr lang="pt-BR" sz="2000" dirty="0">
                <a:latin typeface="Arial"/>
                <a:cs typeface="Arial"/>
              </a:rPr>
              <a:t>incorporam a meta, metodologia e ferramentas 7-1-7</a:t>
            </a:r>
          </a:p>
          <a:p>
            <a:endParaRPr lang="en-US" sz="2000" dirty="0">
              <a:latin typeface="Arial"/>
              <a:cs typeface="Arial"/>
            </a:endParaRPr>
          </a:p>
          <a:p>
            <a:r>
              <a:rPr lang="pt-BR" sz="2000" dirty="0">
                <a:latin typeface="Arial"/>
                <a:cs typeface="Arial"/>
              </a:rPr>
              <a:t>podem ser conduzidas para todos os eventos de surto, idealmente em tempo real durante a fase inicial </a:t>
            </a:r>
          </a:p>
          <a:p>
            <a:pPr marL="0" indent="0">
              <a:buFont typeface="Arial" panose="020B0604020202020204" pitchFamily="34" charset="0"/>
              <a:buNone/>
            </a:pPr>
            <a:endParaRPr lang="en-US" sz="2000" dirty="0">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pt-BR" sz="2400">
                <a:cs typeface="Arial"/>
              </a:rPr>
              <a:t>Revisões de Ação Precoce…</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811805" y="4840165"/>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pt-BR" sz="2000" b="1" dirty="0">
                <a:solidFill>
                  <a:schemeClr val="accent1"/>
                </a:solidFill>
                <a:latin typeface="Arial"/>
                <a:cs typeface="Arial"/>
              </a:rPr>
              <a:t>Neste treinamento, você aprenderá o valor de usar </a:t>
            </a:r>
            <a:br>
              <a:rPr lang="pt-BR" sz="2000" b="1" dirty="0">
                <a:solidFill>
                  <a:schemeClr val="accent1"/>
                </a:solidFill>
                <a:latin typeface="Arial"/>
                <a:cs typeface="Arial"/>
              </a:rPr>
            </a:br>
            <a:r>
              <a:rPr lang="pt-BR" sz="2000" b="1" dirty="0">
                <a:solidFill>
                  <a:schemeClr val="accent1"/>
                </a:solidFill>
                <a:latin typeface="Arial"/>
                <a:cs typeface="Arial"/>
              </a:rPr>
              <a:t>o 7-1-7 em tempo real como parte das EARs</a:t>
            </a:r>
          </a:p>
        </p:txBody>
      </p:sp>
    </p:spTree>
    <p:extLst>
      <p:ext uri="{BB962C8B-B14F-4D97-AF65-F5344CB8AC3E}">
        <p14:creationId xmlns:p14="http://schemas.microsoft.com/office/powerpoint/2010/main" val="2950782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362116" y="1499193"/>
            <a:ext cx="5157787" cy="823912"/>
          </a:xfrm>
        </p:spPr>
        <p:txBody>
          <a:bodyPr/>
          <a:lstStyle/>
          <a:p>
            <a:pPr algn="ctr"/>
            <a:r>
              <a:rPr lang="pt-BR" sz="2200" dirty="0">
                <a:solidFill>
                  <a:srgbClr val="618393"/>
                </a:solidFill>
                <a:latin typeface="Calibri"/>
                <a:ea typeface="Calibri"/>
                <a:cs typeface="Calibri"/>
              </a:rPr>
              <a:t>Os achados do 7-1-7 podem ser referenciadas em outras avaliações </a:t>
            </a:r>
            <a:br>
              <a:rPr lang="pt-BR" sz="2200" dirty="0">
                <a:solidFill>
                  <a:srgbClr val="618393"/>
                </a:solidFill>
                <a:latin typeface="Calibri"/>
                <a:ea typeface="Calibri"/>
                <a:cs typeface="Calibri"/>
              </a:rPr>
            </a:br>
            <a:r>
              <a:rPr lang="pt-BR" sz="2200" dirty="0">
                <a:solidFill>
                  <a:srgbClr val="618393"/>
                </a:solidFill>
                <a:latin typeface="Calibri"/>
                <a:ea typeface="Calibri"/>
                <a:cs typeface="Calibri"/>
              </a:rPr>
              <a:t>e ferramentas </a:t>
            </a: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pt-BR" sz="2200">
                <a:solidFill>
                  <a:srgbClr val="618393"/>
                </a:solidFill>
                <a:latin typeface="Calibri"/>
                <a:ea typeface="Calibri"/>
                <a:cs typeface="Calibri"/>
              </a:rPr>
              <a:t>Os achados do 7-1-7 também podem ser adicionados ou ajudar a priorizar planos anuais (por exemplo, NAPHS) </a:t>
            </a: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pt-BR" sz="1600" b="1" i="0" u="none" strike="noStrike" cap="none" normalizeH="0" baseline="0" noProof="0" dirty="0">
                <a:ln>
                  <a:noFill/>
                </a:ln>
                <a:solidFill>
                  <a:prstClr val="black"/>
                </a:solidFill>
                <a:effectLst/>
                <a:uLnTx/>
                <a:uFillTx/>
                <a:latin typeface="Arial"/>
                <a:cs typeface="Arial"/>
              </a:rPr>
              <a:t>Achados do 7-1-7</a:t>
            </a:r>
            <a:br>
              <a:rPr lang="pt-BR" sz="5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pt-BR" sz="1200" b="1" i="0" u="none" strike="noStrike" cap="none" normalizeH="0" baseline="0" noProof="0" dirty="0">
                <a:ln>
                  <a:noFill/>
                </a:ln>
                <a:solidFill>
                  <a:prstClr val="black"/>
                </a:solidFill>
                <a:effectLst/>
                <a:uLnTx/>
                <a:uFillTx/>
                <a:latin typeface="Arial"/>
                <a:cs typeface="Arial"/>
              </a:rPr>
              <a:t>Gargalos, </a:t>
            </a:r>
            <a:r>
              <a:rPr lang="pt-BR" sz="1200" b="1" dirty="0">
                <a:solidFill>
                  <a:prstClr val="black"/>
                </a:solidFill>
                <a:latin typeface="Arial"/>
                <a:cs typeface="Arial"/>
              </a:rPr>
              <a:t>ações corretivas</a:t>
            </a:r>
            <a:r>
              <a:rPr kumimoji="0" lang="pt-BR" sz="1200" b="1" i="0" u="none" strike="noStrike" cap="none" normalizeH="0" baseline="0" noProof="0" dirty="0">
                <a:ln>
                  <a:noFill/>
                </a:ln>
                <a:solidFill>
                  <a:prstClr val="black"/>
                </a:solidFill>
                <a:effectLst/>
                <a:uLnTx/>
                <a:uFillTx/>
                <a:latin typeface="Arial"/>
                <a:cs typeface="Arial"/>
              </a:rPr>
              <a:t> </a:t>
            </a:r>
          </a:p>
        </p:txBody>
      </p:sp>
      <p:pic>
        <p:nvPicPr>
          <p:cNvPr id="10" name="Picture 9" descr="Chart, bar chart&#10;&#10;Description automatically generated">
            <a:extLst>
              <a:ext uri="{FF2B5EF4-FFF2-40B4-BE49-F238E27FC236}">
                <a16:creationId xmlns:a16="http://schemas.microsoft.com/office/drawing/2014/main" id="{5B7E4AAB-5373-F48C-5824-D610D06FE0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95034" y="3156678"/>
            <a:ext cx="1768606"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Referências</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SimEx</a:t>
            </a: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1400">
                <a:solidFill>
                  <a:prstClr val="black"/>
                </a:solidFill>
                <a:latin typeface="Arial"/>
                <a:cs typeface="Arial"/>
              </a:rPr>
              <a:t>Outras avaliações e ferramentas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a:srcRect/>
          <a:stretch/>
        </p:blipFill>
        <p:spPr bwMode="auto">
          <a:xfrm>
            <a:off x="8648384" y="2569653"/>
            <a:ext cx="1002700" cy="1414245"/>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Casos de investimento nacionais/subnacionais ou outras propostas de financiamento </a:t>
            </a:r>
            <a:br>
              <a:rPr kumimoji="0" lang="pt-BR" sz="1400" b="0" i="0" u="none" strike="noStrike" cap="none" normalizeH="0" baseline="0" noProof="0" dirty="0">
                <a:ln>
                  <a:noFill/>
                </a:ln>
                <a:solidFill>
                  <a:prstClr val="black"/>
                </a:solidFill>
                <a:effectLst/>
                <a:uLnTx/>
                <a:uFillTx/>
                <a:latin typeface="Arial"/>
                <a:cs typeface="Arial"/>
              </a:rPr>
            </a:br>
            <a:r>
              <a:rPr kumimoji="0" lang="pt-BR" sz="1400" b="0" i="0" u="none" strike="noStrike" cap="none" normalizeH="0" baseline="0" noProof="0" dirty="0">
                <a:ln>
                  <a:noFill/>
                </a:ln>
                <a:solidFill>
                  <a:prstClr val="black"/>
                </a:solidFill>
                <a:effectLst/>
                <a:uLnTx/>
                <a:uFillTx/>
                <a:latin typeface="Arial"/>
                <a:cs typeface="Arial"/>
              </a:rPr>
              <a:t>e defesa</a:t>
            </a: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927541"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2800" dirty="0">
                <a:latin typeface="Arial"/>
                <a:cs typeface="Arial"/>
              </a:rPr>
              <a:t>Os achados do 7-1-7 podem alimentar outras avaliações e planos</a:t>
            </a:r>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752242"/>
            <a:ext cx="3960137" cy="1678959"/>
          </a:xfrm>
        </p:spPr>
        <p:txBody>
          <a:bodyPr/>
          <a:lstStyle/>
          <a:p>
            <a:pPr algn="ctr"/>
            <a:r>
              <a:rPr lang="pt-BR" sz="2800" dirty="0"/>
              <a:t>7-1-7 em estruturas </a:t>
            </a:r>
            <a:br>
              <a:rPr lang="pt-BR" sz="2800" dirty="0"/>
            </a:br>
            <a:r>
              <a:rPr lang="pt-BR" sz="2800" dirty="0"/>
              <a:t>e orientações de segurança em saúde</a:t>
            </a:r>
          </a:p>
        </p:txBody>
      </p:sp>
      <p:pic>
        <p:nvPicPr>
          <p:cNvPr id="19" name="Content Placeholder 4">
            <a:extLst>
              <a:ext uri="{FF2B5EF4-FFF2-40B4-BE49-F238E27FC236}">
                <a16:creationId xmlns:a16="http://schemas.microsoft.com/office/drawing/2014/main" id="{B8992E82-41E6-48F4-FF9A-BAE8685E400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450471" y="2632607"/>
            <a:ext cx="991503" cy="1204759"/>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8" y="785103"/>
            <a:ext cx="5228620"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pt-BR" sz="1600" b="1" dirty="0">
                <a:solidFill>
                  <a:schemeClr val="tx1"/>
                </a:solidFill>
                <a:latin typeface="Arial"/>
                <a:cs typeface="Arial"/>
              </a:rPr>
              <a:t>Programa Global de Trabalho da OMS (GPW14):</a:t>
            </a:r>
            <a:r>
              <a:rPr lang="pt-BR" sz="1600" dirty="0">
                <a:solidFill>
                  <a:schemeClr val="tx1"/>
                </a:solidFill>
                <a:latin typeface="Arial"/>
                <a:cs typeface="Arial"/>
              </a:rPr>
              <a:t> Inclui o 7-1-7 como um indicador de resultado conjunto.</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Revisões de ação precoce da OMS:</a:t>
            </a:r>
            <a:r>
              <a:rPr lang="pt-BR" sz="1600" dirty="0">
                <a:solidFill>
                  <a:schemeClr val="tx1"/>
                </a:solidFill>
                <a:latin typeface="Arial"/>
                <a:cs typeface="Arial"/>
              </a:rPr>
              <a:t> Incorpora metodologia e ferramentas 7-1-7 para melhorias rápidas na detecção e resposta a surtos.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Estratégia de segurança sanitária global dos EUA:</a:t>
            </a:r>
            <a:r>
              <a:rPr lang="pt-BR" sz="1600" dirty="0">
                <a:solidFill>
                  <a:schemeClr val="tx1"/>
                </a:solidFill>
                <a:latin typeface="Arial"/>
                <a:cs typeface="Arial"/>
              </a:rPr>
              <a:t> Destaca as análises de gargalos do 7-1-7 como um método fundamental para monitorar e avaliar o progresso no desenvolvimento da capacidade de GHS.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Fundo pandêmico:</a:t>
            </a:r>
            <a:r>
              <a:rPr lang="pt-BR" sz="1600" dirty="0">
                <a:solidFill>
                  <a:schemeClr val="tx1"/>
                </a:solidFill>
                <a:latin typeface="Arial"/>
                <a:cs typeface="Arial"/>
              </a:rPr>
              <a:t> Incorporou o 7-1-7 na estrutura de resultados com dois indicadores no Elemento 1. </a:t>
            </a:r>
          </a:p>
          <a:p>
            <a:pPr marL="0" indent="0">
              <a:lnSpc>
                <a:spcPct val="100000"/>
              </a:lnSpc>
              <a:spcBef>
                <a:spcPts val="0"/>
              </a:spcBef>
              <a:buNone/>
            </a:pPr>
            <a:endParaRPr lang="en-US" sz="1600" dirty="0">
              <a:solidFill>
                <a:schemeClr val="tx1"/>
              </a:solidFill>
              <a:latin typeface="Arial"/>
              <a:cs typeface="Arial"/>
            </a:endParaRPr>
          </a:p>
          <a:p>
            <a:pPr>
              <a:lnSpc>
                <a:spcPct val="100000"/>
              </a:lnSpc>
              <a:spcBef>
                <a:spcPts val="0"/>
              </a:spcBef>
            </a:pPr>
            <a:r>
              <a:rPr lang="pt-BR" sz="1600" dirty="0">
                <a:solidFill>
                  <a:schemeClr val="tx1"/>
                </a:solidFill>
                <a:latin typeface="Arial"/>
                <a:cs typeface="Arial"/>
              </a:rPr>
              <a:t>Outros subsídios da Abordagem Programática Multifásica do </a:t>
            </a:r>
            <a:r>
              <a:rPr lang="pt-BR" sz="1600" b="1" dirty="0">
                <a:solidFill>
                  <a:schemeClr val="tx1"/>
                </a:solidFill>
                <a:latin typeface="Arial"/>
                <a:cs typeface="Arial"/>
              </a:rPr>
              <a:t>Banco Mundial</a:t>
            </a:r>
            <a:r>
              <a:rPr lang="pt-BR" sz="1600" dirty="0">
                <a:solidFill>
                  <a:schemeClr val="tx1"/>
                </a:solidFill>
                <a:latin typeface="Arial"/>
                <a:cs typeface="Arial"/>
              </a:rPr>
              <a:t> também incorporam </a:t>
            </a:r>
            <a:br>
              <a:rPr lang="pt-BR" sz="1600" dirty="0">
                <a:solidFill>
                  <a:schemeClr val="tx1"/>
                </a:solidFill>
                <a:latin typeface="Arial"/>
                <a:cs typeface="Arial"/>
              </a:rPr>
            </a:br>
            <a:r>
              <a:rPr lang="pt-BR" sz="1600" dirty="0">
                <a:solidFill>
                  <a:schemeClr val="tx1"/>
                </a:solidFill>
                <a:latin typeface="Arial"/>
                <a:cs typeface="Arial"/>
              </a:rPr>
              <a:t>o 7-1-7.</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pt-BR" sz="1600" b="1" dirty="0">
                <a:solidFill>
                  <a:schemeClr val="tx1"/>
                </a:solidFill>
                <a:latin typeface="Arial"/>
                <a:cs typeface="Arial"/>
              </a:rPr>
              <a:t>Fundo global:</a:t>
            </a:r>
            <a:r>
              <a:rPr lang="pt-BR" sz="1600" dirty="0">
                <a:solidFill>
                  <a:schemeClr val="tx1"/>
                </a:solidFill>
                <a:latin typeface="Arial"/>
                <a:cs typeface="Arial"/>
              </a:rPr>
              <a:t> Inclui o 7-1-7 em sua estrutura de M&amp;E. </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endParaRPr lang="en-US" sz="1600" dirty="0">
              <a:solidFill>
                <a:schemeClr val="tx1"/>
              </a:solidFill>
              <a:latin typeface="Arial"/>
              <a:cs typeface="Arial"/>
            </a:endParaRPr>
          </a:p>
        </p:txBody>
      </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09902" y="1646522"/>
            <a:ext cx="914400" cy="914400"/>
          </a:xfrm>
          <a:prstGeom prst="rect">
            <a:avLst/>
          </a:prstGeom>
        </p:spPr>
      </p:pic>
      <p:pic>
        <p:nvPicPr>
          <p:cNvPr id="2" name="Picture Placeholder 5">
            <a:extLst>
              <a:ext uri="{FF2B5EF4-FFF2-40B4-BE49-F238E27FC236}">
                <a16:creationId xmlns:a16="http://schemas.microsoft.com/office/drawing/2014/main" id="{A8AAD846-0961-BF5B-09DB-A5AAB5532052}"/>
              </a:ext>
            </a:extLst>
          </p:cNvPr>
          <p:cNvPicPr>
            <a:picLocks noGrp="1" noChangeAspect="1"/>
          </p:cNvPicPr>
          <p:nvPr>
            <p:ph idx="1"/>
          </p:nvPr>
        </p:nvPicPr>
        <p:blipFill>
          <a:blip r:embed="rId8"/>
          <a:srcRect/>
          <a:stretch/>
        </p:blipFill>
        <p:spPr>
          <a:xfrm>
            <a:off x="10444348" y="925970"/>
            <a:ext cx="1003747" cy="1441104"/>
          </a:xfrm>
          <a:noFill/>
        </p:spPr>
      </p:pic>
    </p:spTree>
    <p:extLst>
      <p:ext uri="{BB962C8B-B14F-4D97-AF65-F5344CB8AC3E}">
        <p14:creationId xmlns:p14="http://schemas.microsoft.com/office/powerpoint/2010/main" val="3337162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pt-BR">
                <a:latin typeface="Arial"/>
                <a:cs typeface="Arial"/>
              </a:rPr>
              <a:t>Notas de organização</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7806312"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6000" b="1" i="0" u="none" strike="noStrike" cap="none" normalizeH="0" baseline="0" noProof="0" dirty="0">
                <a:ln>
                  <a:noFill/>
                </a:ln>
                <a:solidFill>
                  <a:srgbClr val="3BB042"/>
                </a:solidFill>
                <a:effectLst/>
                <a:uLnTx/>
                <a:uFillTx/>
                <a:latin typeface="Arial"/>
                <a:ea typeface="+mj-ea"/>
                <a:cs typeface="Arial"/>
              </a:rPr>
              <a:t>Adotando e </a:t>
            </a:r>
            <a:r>
              <a:rPr lang="pt-BR" dirty="0">
                <a:latin typeface="Arial"/>
                <a:ea typeface="+mj-ea"/>
                <a:cs typeface="Arial"/>
              </a:rPr>
              <a:t>usando </a:t>
            </a:r>
            <a:r>
              <a:rPr kumimoji="0" lang="pt-BR" sz="6000" b="1" i="0" u="none" strike="noStrike" cap="none" normalizeH="0" baseline="0" noProof="0" dirty="0">
                <a:ln>
                  <a:noFill/>
                </a:ln>
                <a:solidFill>
                  <a:srgbClr val="3BB042"/>
                </a:solidFill>
                <a:effectLst/>
                <a:uLnTx/>
                <a:uFillTx/>
                <a:latin typeface="Arial"/>
                <a:ea typeface="+mj-ea"/>
                <a:cs typeface="Arial"/>
              </a:rPr>
              <a:t>a meta 7-1-7</a:t>
            </a:r>
          </a:p>
        </p:txBody>
      </p:sp>
    </p:spTree>
    <p:extLst>
      <p:ext uri="{BB962C8B-B14F-4D97-AF65-F5344CB8AC3E}">
        <p14:creationId xmlns:p14="http://schemas.microsoft.com/office/powerpoint/2010/main" val="1721611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648540" cy="5131837"/>
          </a:xfrm>
        </p:spPr>
        <p:txBody>
          <a:bodyPr vert="horz" lIns="91440" tIns="45720" rIns="91440" bIns="45720" rtlCol="0" anchor="t">
            <a:noAutofit/>
          </a:bodyPr>
          <a:lstStyle/>
          <a:p>
            <a:r>
              <a:rPr lang="pt-BR" sz="3000" dirty="0">
                <a:latin typeface="Arial"/>
                <a:cs typeface="Arial"/>
              </a:rPr>
              <a:t>Pense no que você sabe até agora sobre a meta 7-1-7.</a:t>
            </a:r>
          </a:p>
          <a:p>
            <a:endParaRPr lang="en-US" sz="4000" dirty="0">
              <a:latin typeface="Arial"/>
              <a:cs typeface="Arial"/>
            </a:endParaRPr>
          </a:p>
          <a:p>
            <a:r>
              <a:rPr lang="pt-BR" sz="2800" b="0" dirty="0">
                <a:solidFill>
                  <a:schemeClr val="tx1"/>
                </a:solidFill>
                <a:latin typeface="Arial"/>
                <a:cs typeface="Arial"/>
              </a:rPr>
              <a:t>Que medidas você acha que são necessárias para implementar efetivamente o 7-1-7 em sua jurisdição/país? </a:t>
            </a: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3378831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579895" cy="1079491"/>
          </a:xfrm>
        </p:spPr>
        <p:txBody>
          <a:bodyPr/>
          <a:lstStyle/>
          <a:p>
            <a:r>
              <a:rPr lang="pt-BR" dirty="0">
                <a:latin typeface="Arial"/>
                <a:cs typeface="Arial"/>
              </a:rPr>
              <a:t>Implementação no país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pt-BR" b="0" dirty="0">
                <a:solidFill>
                  <a:schemeClr val="tx1"/>
                </a:solidFill>
                <a:latin typeface="Arial"/>
                <a:cs typeface="Arial"/>
              </a:rPr>
              <a:t>Pilotado em Uganda, Nigéria, Etiópia, Serra Leoa, Ruanda, Brasil </a:t>
            </a:r>
            <a:br>
              <a:rPr lang="pt-BR" b="0" dirty="0">
                <a:solidFill>
                  <a:schemeClr val="tx1"/>
                </a:solidFill>
                <a:latin typeface="Arial"/>
                <a:cs typeface="Arial"/>
              </a:rPr>
            </a:br>
            <a:r>
              <a:rPr lang="pt-BR" b="0" dirty="0">
                <a:solidFill>
                  <a:schemeClr val="tx1"/>
                </a:solidFill>
                <a:latin typeface="Arial"/>
                <a:cs typeface="Arial"/>
              </a:rPr>
              <a:t>e Estados Unidos da América. </a:t>
            </a:r>
          </a:p>
          <a:p>
            <a:pPr marL="228600" indent="-228600">
              <a:lnSpc>
                <a:spcPct val="110000"/>
              </a:lnSpc>
              <a:spcBef>
                <a:spcPts val="1600"/>
              </a:spcBef>
              <a:buFont typeface="Arial" panose="020B0604020202020204" pitchFamily="34" charset="0"/>
              <a:buChar char="•"/>
            </a:pPr>
            <a:r>
              <a:rPr lang="pt-BR" b="0" dirty="0">
                <a:solidFill>
                  <a:schemeClr val="tx1"/>
                </a:solidFill>
                <a:latin typeface="Arial"/>
                <a:cs typeface="Arial"/>
              </a:rPr>
              <a:t>Mais de 20 países já estão usando o 7-1-7, inclusive na África, nas Américas, no Sudeste Asiático e no Pacífico.</a:t>
            </a:r>
          </a:p>
        </p:txBody>
      </p:sp>
      <p:sp>
        <p:nvSpPr>
          <p:cNvPr id="5" name="TextBox 4">
            <a:extLst>
              <a:ext uri="{FF2B5EF4-FFF2-40B4-BE49-F238E27FC236}">
                <a16:creationId xmlns:a16="http://schemas.microsoft.com/office/drawing/2014/main" id="{E8A68CDC-5ABC-621B-B00E-470E08066429}"/>
              </a:ext>
            </a:extLst>
          </p:cNvPr>
          <p:cNvSpPr txBox="1"/>
          <p:nvPr/>
        </p:nvSpPr>
        <p:spPr>
          <a:xfrm>
            <a:off x="5035007" y="1453108"/>
            <a:ext cx="6723864" cy="369332"/>
          </a:xfrm>
          <a:prstGeom prst="rect">
            <a:avLst/>
          </a:prstGeom>
          <a:noFill/>
        </p:spPr>
        <p:txBody>
          <a:bodyPr wrap="square" lIns="91440" tIns="45720" rIns="91440" bIns="45720" anchor="t">
            <a:spAutoFit/>
          </a:bodyPr>
          <a:lstStyle/>
          <a:p>
            <a:r>
              <a:rPr lang="pt-BR" b="1" dirty="0">
                <a:latin typeface="Arial"/>
                <a:cs typeface="Arial"/>
              </a:rPr>
              <a:t>Comunidade global de prática do 7-1-7 (dezembro de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878780" y="2004702"/>
            <a:ext cx="6719743"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screen">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4205139" cy="1001762"/>
          </a:xfrm>
        </p:spPr>
        <p:txBody>
          <a:bodyPr/>
          <a:lstStyle/>
          <a:p>
            <a:r>
              <a:rPr lang="pt-BR">
                <a:latin typeface="Arial"/>
                <a:cs typeface="Arial"/>
              </a:rPr>
              <a:t>Lições aprendidas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609732" cy="4597083"/>
          </a:xfrm>
        </p:spPr>
        <p:txBody>
          <a:bodyPr vert="horz" lIns="91440" tIns="45720" rIns="91440" bIns="45720" rtlCol="0" anchor="t">
            <a:normAutofit/>
          </a:bodyPr>
          <a:lstStyle/>
          <a:p>
            <a:pPr>
              <a:lnSpc>
                <a:spcPct val="100000"/>
              </a:lnSpc>
            </a:pPr>
            <a:r>
              <a:rPr lang="pt-BR" dirty="0">
                <a:latin typeface="Arial"/>
                <a:cs typeface="Arial"/>
              </a:rPr>
              <a:t>Alcançar o 7-1-7 é </a:t>
            </a:r>
            <a:r>
              <a:rPr lang="pt-BR" b="1" dirty="0">
                <a:latin typeface="Arial"/>
                <a:cs typeface="Arial"/>
              </a:rPr>
              <a:t>viável</a:t>
            </a:r>
            <a:r>
              <a:rPr lang="pt-BR" dirty="0">
                <a:latin typeface="Arial"/>
                <a:cs typeface="Arial"/>
              </a:rPr>
              <a:t> para a maioria dos surtos</a:t>
            </a:r>
          </a:p>
          <a:p>
            <a:pPr>
              <a:lnSpc>
                <a:spcPct val="100000"/>
              </a:lnSpc>
            </a:pPr>
            <a:r>
              <a:rPr lang="pt-BR" dirty="0">
                <a:latin typeface="Arial"/>
                <a:cs typeface="Arial"/>
              </a:rPr>
              <a:t>Ter um </a:t>
            </a:r>
            <a:r>
              <a:rPr lang="pt-BR" b="1" dirty="0">
                <a:latin typeface="Arial"/>
                <a:cs typeface="Arial"/>
              </a:rPr>
              <a:t>campeão</a:t>
            </a:r>
            <a:r>
              <a:rPr lang="pt-BR" dirty="0">
                <a:latin typeface="Arial"/>
                <a:cs typeface="Arial"/>
              </a:rPr>
              <a:t> é fundamental para apoiar a adesão e a implementação em alto nível </a:t>
            </a:r>
          </a:p>
          <a:p>
            <a:pPr>
              <a:lnSpc>
                <a:spcPct val="100000"/>
              </a:lnSpc>
            </a:pPr>
            <a:r>
              <a:rPr lang="pt-BR" dirty="0">
                <a:latin typeface="Arial"/>
                <a:cs typeface="Arial"/>
              </a:rPr>
              <a:t>Os atores de </a:t>
            </a:r>
            <a:r>
              <a:rPr lang="pt-BR" b="1" dirty="0">
                <a:latin typeface="Arial"/>
                <a:cs typeface="Arial"/>
              </a:rPr>
              <a:t>vigilância e resposta</a:t>
            </a:r>
            <a:r>
              <a:rPr lang="pt-BR" dirty="0">
                <a:latin typeface="Arial"/>
                <a:cs typeface="Arial"/>
              </a:rPr>
              <a:t> devem trabalhar juntos para atingir o 7-1-7</a:t>
            </a:r>
          </a:p>
          <a:p>
            <a:pPr>
              <a:lnSpc>
                <a:spcPct val="100000"/>
              </a:lnSpc>
            </a:pPr>
            <a:r>
              <a:rPr lang="pt-BR" dirty="0">
                <a:latin typeface="Arial"/>
                <a:cs typeface="Arial"/>
              </a:rPr>
              <a:t>Vários gargalos importantes podem ser corrigidos com </a:t>
            </a:r>
            <a:r>
              <a:rPr lang="pt-BR" b="1" dirty="0">
                <a:latin typeface="Arial"/>
                <a:cs typeface="Arial"/>
              </a:rPr>
              <a:t>pouco ou nenhum custo</a:t>
            </a:r>
          </a:p>
        </p:txBody>
      </p:sp>
    </p:spTree>
    <p:extLst>
      <p:ext uri="{BB962C8B-B14F-4D97-AF65-F5344CB8AC3E}">
        <p14:creationId xmlns:p14="http://schemas.microsoft.com/office/powerpoint/2010/main" val="35080034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a:latin typeface="Arial"/>
                <a:cs typeface="Arial"/>
              </a:rPr>
              <a:t>7-1-7 em ação</a:t>
            </a:r>
          </a:p>
          <a:p>
            <a:pPr>
              <a:defRPr/>
            </a:pPr>
            <a:r>
              <a:rPr lang="pt-BR" sz="3600">
                <a:solidFill>
                  <a:schemeClr val="tx2"/>
                </a:solidFill>
                <a:latin typeface="Arial"/>
                <a:ea typeface="+mj-ea"/>
                <a:cs typeface="Arial"/>
              </a:rPr>
              <a:t>Surto de Ebola, Uganda</a:t>
            </a:r>
            <a:r>
              <a:rPr kumimoji="0" lang="pt-BR" sz="3600" b="1" i="0" u="none" strike="noStrike" cap="none" normalizeH="0" baseline="0" noProof="0">
                <a:ln>
                  <a:noFill/>
                </a:ln>
                <a:solidFill>
                  <a:schemeClr val="tx2"/>
                </a:solidFill>
                <a:effectLst/>
                <a:uLnTx/>
                <a:uFillTx/>
                <a:latin typeface="Arial"/>
                <a:ea typeface="+mj-ea"/>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1">
                <a:solidFill>
                  <a:schemeClr val="accent6"/>
                </a:solidFill>
                <a:latin typeface="Arial" panose="020B0604020202020204" pitchFamily="34" charset="0"/>
                <a:cs typeface="Arial" panose="020B0604020202020204" pitchFamily="34" charset="0"/>
              </a:rPr>
              <a:t>Data de surgimento</a:t>
            </a:r>
          </a:p>
          <a:p>
            <a:pPr algn="ctr" defTabSz="914446">
              <a:defRPr/>
            </a:pPr>
            <a:r>
              <a:rPr lang="pt-BR" sz="140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pt-BR" sz="2000">
                <a:solidFill>
                  <a:schemeClr val="accent2"/>
                </a:solidFill>
                <a:latin typeface="Arial" panose="020B0604020202020204" pitchFamily="34" charset="0"/>
                <a:cs typeface="Arial" panose="020B0604020202020204" pitchFamily="34" charset="0"/>
              </a:rPr>
              <a:t>DETECTAR</a:t>
            </a:r>
          </a:p>
          <a:p>
            <a:pPr algn="ctr" defTabSz="914446">
              <a:defRPr/>
            </a:pPr>
            <a:r>
              <a:rPr lang="pt-BR" sz="1600">
                <a:solidFill>
                  <a:schemeClr val="accent2"/>
                </a:solidFill>
                <a:latin typeface="Arial" panose="020B0604020202020204" pitchFamily="34" charset="0"/>
                <a:cs typeface="Arial" panose="020B0604020202020204" pitchFamily="34" charset="0"/>
              </a:rPr>
              <a:t>Meta: 7 dias</a:t>
            </a:r>
            <a:br>
              <a:rPr lang="pt-BR" sz="1600">
                <a:solidFill>
                  <a:schemeClr val="accent2"/>
                </a:solidFill>
                <a:latin typeface="Arial" panose="020B0604020202020204" pitchFamily="34" charset="0"/>
                <a:cs typeface="Arial" panose="020B0604020202020204" pitchFamily="34" charset="0"/>
              </a:rPr>
            </a:br>
            <a:endParaRPr lang="pt-B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571828"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3"/>
                </a:solidFill>
                <a:latin typeface="Arial" panose="020B0604020202020204" pitchFamily="34" charset="0"/>
                <a:cs typeface="Arial" panose="020B0604020202020204" pitchFamily="34" charset="0"/>
              </a:rPr>
            </a:br>
            <a:r>
              <a:rPr lang="pt-BR" sz="2000" dirty="0">
                <a:solidFill>
                  <a:schemeClr val="accent3"/>
                </a:solidFill>
                <a:latin typeface="Arial" panose="020B0604020202020204" pitchFamily="34" charset="0"/>
                <a:cs typeface="Arial" panose="020B0604020202020204" pitchFamily="34" charset="0"/>
              </a:rPr>
              <a:t>NOTIFICAR</a:t>
            </a:r>
          </a:p>
          <a:p>
            <a:pPr algn="ctr" defTabSz="914446">
              <a:defRPr/>
            </a:pPr>
            <a:r>
              <a:rPr lang="pt-BR" sz="1600" dirty="0">
                <a:solidFill>
                  <a:schemeClr val="accent3"/>
                </a:solidFill>
                <a:latin typeface="Arial" panose="020B0604020202020204" pitchFamily="34" charset="0"/>
                <a:cs typeface="Arial" panose="020B0604020202020204" pitchFamily="34" charset="0"/>
              </a:rPr>
              <a:t>Meta: 1 dia</a:t>
            </a:r>
            <a:br>
              <a:rPr lang="pt-BR" sz="1600" dirty="0">
                <a:solidFill>
                  <a:schemeClr val="accent3"/>
                </a:solidFill>
                <a:latin typeface="Arial" panose="020B0604020202020204" pitchFamily="34" charset="0"/>
                <a:cs typeface="Arial" panose="020B0604020202020204" pitchFamily="34" charset="0"/>
              </a:rPr>
            </a:br>
            <a:endParaRPr lang="pt-BR"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748593"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1"/>
                </a:solidFill>
                <a:latin typeface="Arial" panose="020B0604020202020204" pitchFamily="34" charset="0"/>
                <a:cs typeface="Arial" panose="020B0604020202020204" pitchFamily="34" charset="0"/>
              </a:rPr>
            </a:br>
            <a:r>
              <a:rPr lang="pt-BR" sz="2000" dirty="0">
                <a:solidFill>
                  <a:schemeClr val="accent1"/>
                </a:solidFill>
                <a:latin typeface="Arial" panose="020B0604020202020204" pitchFamily="34" charset="0"/>
                <a:cs typeface="Arial" panose="020B0604020202020204" pitchFamily="34" charset="0"/>
              </a:rPr>
              <a:t>RESPONDER</a:t>
            </a:r>
          </a:p>
          <a:p>
            <a:pPr algn="ctr" defTabSz="914446">
              <a:defRPr/>
            </a:pPr>
            <a:r>
              <a:rPr lang="pt-BR" sz="1600" dirty="0">
                <a:solidFill>
                  <a:schemeClr val="accent1"/>
                </a:solidFill>
                <a:latin typeface="Arial" panose="020B0604020202020204" pitchFamily="34" charset="0"/>
                <a:cs typeface="Arial" panose="020B0604020202020204" pitchFamily="34" charset="0"/>
              </a:rPr>
              <a:t>Meta: 7 dias</a:t>
            </a:r>
            <a:br>
              <a:rPr lang="pt-BR" sz="1600" dirty="0">
                <a:solidFill>
                  <a:schemeClr val="accent1"/>
                </a:solidFill>
                <a:latin typeface="Arial" panose="020B0604020202020204" pitchFamily="34" charset="0"/>
                <a:cs typeface="Arial" panose="020B0604020202020204" pitchFamily="34" charset="0"/>
              </a:rPr>
            </a:br>
            <a:endParaRPr lang="pt-BR" sz="1600" dirty="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a:solidFill>
                  <a:schemeClr val="accent2"/>
                </a:solidFill>
                <a:latin typeface="Arial" panose="020B0604020202020204" pitchFamily="34" charset="0"/>
                <a:cs typeface="Arial" panose="020B0604020202020204" pitchFamily="34" charset="0"/>
              </a:rPr>
              <a:t>Data de detecção</a:t>
            </a:r>
          </a:p>
          <a:p>
            <a:pPr algn="ctr" defTabSz="914446">
              <a:defRPr/>
            </a:pPr>
            <a:r>
              <a:rPr lang="pt-BR" sz="1400">
                <a:solidFill>
                  <a:schemeClr val="accent2"/>
                </a:solidFill>
                <a:latin typeface="Arial"/>
                <a:cs typeface="Arial"/>
              </a:rPr>
              <a:t>17 de setembro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15457" y="2155993"/>
            <a:ext cx="217765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3"/>
                </a:solidFill>
                <a:latin typeface="Arial" panose="020B0604020202020204" pitchFamily="34" charset="0"/>
                <a:cs typeface="Arial" panose="020B0604020202020204" pitchFamily="34" charset="0"/>
              </a:rPr>
              <a:t>Data de notificação</a:t>
            </a:r>
          </a:p>
          <a:p>
            <a:pPr algn="ctr" defTabSz="914446">
              <a:defRPr/>
            </a:pPr>
            <a:r>
              <a:rPr lang="pt-BR" sz="1400" dirty="0">
                <a:solidFill>
                  <a:schemeClr val="accent3"/>
                </a:solidFill>
                <a:latin typeface="Arial"/>
                <a:cs typeface="Arial"/>
              </a:rPr>
              <a:t>17 de setembro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a:solidFill>
                  <a:schemeClr val="accent1"/>
                </a:solidFill>
                <a:latin typeface="Arial" panose="020B0604020202020204" pitchFamily="34" charset="0"/>
                <a:cs typeface="Arial" panose="020B0604020202020204" pitchFamily="34" charset="0"/>
              </a:rPr>
              <a:t>Data da resposta precoce</a:t>
            </a:r>
          </a:p>
          <a:p>
            <a:pPr algn="ctr" defTabSz="914446">
              <a:defRPr/>
            </a:pPr>
            <a:r>
              <a:rPr lang="pt-BR" sz="1400">
                <a:solidFill>
                  <a:schemeClr val="accent1"/>
                </a:solidFill>
                <a:latin typeface="Arial"/>
                <a:cs typeface="Arial"/>
              </a:rPr>
              <a:t>26 de setembro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46 DIAS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&lt;1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9 DIAS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ea typeface="+mn-lt"/>
                <a:cs typeface="Arial" panose="020B0604020202020204" pitchFamily="34" charset="0"/>
              </a:rPr>
              <a:t>Devido à COVID, a vigilância comunitária entrou em fadiga e não conseguiu identificar o grupo incomum de mortes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pt-BR" sz="1100" dirty="0">
                <a:latin typeface="Arial" panose="020B0604020202020204" pitchFamily="34" charset="0"/>
                <a:ea typeface="+mn-lt"/>
                <a:cs typeface="Arial" panose="020B0604020202020204" pitchFamily="34" charset="0"/>
              </a:rPr>
              <a:t>Falta de conhecimento sobre definições de casos suspeitos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de IDSR em instalações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Subutilização de SMS pré-pagos para notificação de novos funcionários</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cs typeface="Arial" panose="020B0604020202020204" pitchFamily="34" charset="0"/>
              </a:rPr>
              <a:t>Ausência de funções claras na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notificação caso seja detectado um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caso suspeito na referência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a:latin typeface="Arial" panose="020B0604020202020204" pitchFamily="34" charset="0"/>
                <a:cs typeface="Arial" panose="020B0604020202020204" pitchFamily="34" charset="0"/>
              </a:rPr>
              <a:t>Atrasos no acesso a fundos para que a equipe de resposta rápida realize o rastreamento de contatos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GARGALOS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AÇÕES CORRETIVAS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dirty="0">
                <a:latin typeface="Arial" panose="020B0604020202020204" pitchFamily="34" charset="0"/>
                <a:ea typeface="+mn-lt"/>
                <a:cs typeface="Arial" panose="020B0604020202020204" pitchFamily="34" charset="0"/>
              </a:rPr>
              <a:t>Hospital regional de referência mobilizou recursos para investigação inicial de mortes na comunidade</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523220"/>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pt-BR" sz="1050" b="1" dirty="0">
                <a:latin typeface="Arial" panose="020B0604020202020204" pitchFamily="34" charset="0"/>
                <a:cs typeface="Arial" panose="020B0604020202020204" pitchFamily="34" charset="0"/>
              </a:rPr>
              <a:t>IMEDIATAS</a:t>
            </a:r>
            <a:r>
              <a:rPr lang="pt-BR" sz="1050" dirty="0">
                <a:latin typeface="Arial" panose="020B0604020202020204" pitchFamily="34" charset="0"/>
                <a:cs typeface="Arial" panose="020B0604020202020204" pitchFamily="34" charset="0"/>
              </a:rPr>
              <a:t>: Identificar um edifício com melhores instalações para uma unidade de isolamento; identificar parceiros com fundos disponíveis para rastreamento de contatos </a:t>
            </a:r>
          </a:p>
          <a:p>
            <a:pPr defTabSz="914446">
              <a:defRPr/>
            </a:pPr>
            <a:r>
              <a:rPr lang="pt-BR" sz="1050" b="1" dirty="0">
                <a:latin typeface="Arial" panose="020B0604020202020204" pitchFamily="34" charset="0"/>
                <a:cs typeface="Arial" panose="020B0604020202020204" pitchFamily="34" charset="0"/>
              </a:rPr>
              <a:t>LONGO PRAZO</a:t>
            </a:r>
            <a:r>
              <a:rPr lang="pt-BR" sz="1050" dirty="0">
                <a:latin typeface="Arial" panose="020B0604020202020204" pitchFamily="34" charset="0"/>
                <a:cs typeface="Arial" panose="020B0604020202020204" pitchFamily="34" charset="0"/>
              </a:rPr>
              <a:t>: Aumentar os treinamentos nacionais de IDSR para provedores em instalações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413820" cy="276999"/>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A unidade de isolamento estava parcialmente funcional e não havia instalações sanitárias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O hospital regional de referência ligou imediatamente para a equipe de resposta rápida do distrito e os alertou sobre o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pt-BR" sz="1100" dirty="0">
                <a:latin typeface="Arial" panose="020B0604020202020204" pitchFamily="34" charset="0"/>
                <a:ea typeface="+mn-lt"/>
                <a:cs typeface="Arial" panose="020B0604020202020204" pitchFamily="34" charset="0"/>
              </a:rPr>
              <a:t>Vigilância sindrômica para doença febril aguda no encaminhamento regional de Mubende que suspeitou de VHF e notificou o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9" y="3159494"/>
            <a:ext cx="2669188" cy="539446"/>
          </a:xfrm>
        </p:spPr>
        <p:txBody>
          <a:bodyPr anchor="b">
            <a:normAutofit fontScale="90000"/>
          </a:bodyPr>
          <a:lstStyle/>
          <a:p>
            <a:r>
              <a:rPr lang="pt-BR" dirty="0">
                <a:latin typeface="Arial"/>
                <a:cs typeface="Arial"/>
              </a:rPr>
              <a:t>Intervalo de 15 minutos</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a:solidFill>
                  <a:schemeClr val="tx2"/>
                </a:solidFill>
                <a:latin typeface="Arial"/>
                <a:cs typeface="Arial"/>
              </a:rPr>
              <a:t>Tem alguma pergunta? Adicione-a ao nosso estacionamento</a:t>
            </a:r>
          </a:p>
          <a:p>
            <a:pPr marL="0" indent="0">
              <a:buNone/>
            </a:pPr>
            <a:endParaRPr lang="en-US" sz="2800" dirty="0">
              <a:latin typeface="Arial"/>
              <a:cs typeface="Arial"/>
            </a:endParaRPr>
          </a:p>
          <a:p>
            <a:pPr marL="0" inden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pt-BR" sz="4000" dirty="0">
                <a:latin typeface="Arial"/>
                <a:cs typeface="Arial"/>
              </a:rPr>
              <a:t>Trabalho em grupo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8672073" cy="931688"/>
          </a:xfrm>
        </p:spPr>
        <p:txBody>
          <a:bodyPr vert="horz" lIns="91440" tIns="45720" rIns="91440" bIns="45720" rtlCol="0" anchor="t">
            <a:noAutofit/>
          </a:bodyPr>
          <a:lstStyle/>
          <a:p>
            <a:r>
              <a:rPr lang="pt-BR" sz="3000" dirty="0">
                <a:latin typeface="Arial"/>
                <a:cs typeface="Arial"/>
              </a:rPr>
              <a:t>Dicas e truques para um trabalho em grupo bem-sucedido</a:t>
            </a:r>
          </a:p>
          <a:p>
            <a:endParaRPr lang="en-US" sz="3000" dirty="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pt-BR">
                <a:latin typeface="Arial"/>
                <a:cs typeface="Arial"/>
              </a:rPr>
              <a:t>Seu grupo na sala de descanso:</a:t>
            </a:r>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345276868"/>
              </p:ext>
            </p:extLst>
          </p:nvPr>
        </p:nvGraphicFramePr>
        <p:xfrm>
          <a:off x="959555" y="1373481"/>
          <a:ext cx="10330212" cy="386065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l" rtl="0"/>
                      <a:endParaRPr lang="en-US"/>
                    </a:p>
                  </a:txBody>
                  <a:tcPr anchor="ctr"/>
                </a:tc>
                <a:tc>
                  <a:txBody>
                    <a:bodyPr/>
                    <a:lstStyle/>
                    <a:p>
                      <a:pPr algn="l" rtl="0"/>
                      <a:endParaRPr lang="en-US"/>
                    </a:p>
                  </a:txBody>
                  <a:tcPr anchor="ctr"/>
                </a:tc>
                <a:tc>
                  <a:txBody>
                    <a:bodyPr/>
                    <a:lstStyle/>
                    <a:p>
                      <a:pPr algn="l" rtl="0"/>
                      <a:endParaRPr lang="en-US"/>
                    </a:p>
                    <a:p>
                      <a:pPr lvl="0" algn="l" rtl="0">
                        <a:buNone/>
                      </a:pPr>
                      <a:endParaRPr lang="en-US"/>
                    </a:p>
                  </a:txBody>
                  <a:tcPr anchor="ctr"/>
                </a:tc>
                <a:tc>
                  <a:txBody>
                    <a:bodyPr/>
                    <a:lstStyle/>
                    <a:p>
                      <a:pPr algn="l" rtl="0"/>
                      <a:endParaRPr lang="en-US"/>
                    </a:p>
                  </a:txBody>
                  <a:tcPr anchor="ctr"/>
                </a:tc>
                <a:extLst>
                  <a:ext uri="{0D108BD9-81ED-4DB2-BD59-A6C34878D82A}">
                    <a16:rowId xmlns:a16="http://schemas.microsoft.com/office/drawing/2014/main" val="2819225560"/>
                  </a:ext>
                </a:extLst>
              </a:tr>
              <a:tr h="370840">
                <a:tc>
                  <a:txBody>
                    <a:bodyPr/>
                    <a:lstStyle/>
                    <a:p>
                      <a:pPr algn="ctr"/>
                      <a:r>
                        <a:rPr lang="pt-BR" sz="2800">
                          <a:latin typeface="Arial"/>
                        </a:rPr>
                        <a:t>Líder da discussão</a:t>
                      </a:r>
                    </a:p>
                  </a:txBody>
                  <a:tcPr anchor="ctr">
                    <a:solidFill>
                      <a:schemeClr val="bg2"/>
                    </a:solidFill>
                  </a:tcPr>
                </a:tc>
                <a:tc>
                  <a:txBody>
                    <a:bodyPr/>
                    <a:lstStyle/>
                    <a:p>
                      <a:pPr algn="ctr"/>
                      <a:r>
                        <a:rPr lang="pt-BR" sz="2800" dirty="0">
                          <a:latin typeface="Arial"/>
                        </a:rPr>
                        <a:t>Tomador </a:t>
                      </a:r>
                      <a:br>
                        <a:rPr lang="pt-BR" sz="2800" dirty="0">
                          <a:latin typeface="Arial"/>
                        </a:rPr>
                      </a:br>
                      <a:r>
                        <a:rPr lang="pt-BR" sz="2800" dirty="0">
                          <a:latin typeface="Arial"/>
                        </a:rPr>
                        <a:t>de notas</a:t>
                      </a:r>
                    </a:p>
                  </a:txBody>
                  <a:tcPr anchor="ctr">
                    <a:solidFill>
                      <a:schemeClr val="bg2"/>
                    </a:solidFill>
                  </a:tcPr>
                </a:tc>
                <a:tc>
                  <a:txBody>
                    <a:bodyPr/>
                    <a:lstStyle/>
                    <a:p>
                      <a:pPr algn="ctr"/>
                      <a:r>
                        <a:rPr lang="pt-BR" sz="2800">
                          <a:latin typeface="Arial"/>
                        </a:rPr>
                        <a:t>Relator</a:t>
                      </a:r>
                    </a:p>
                  </a:txBody>
                  <a:tcPr anchor="ctr">
                    <a:solidFill>
                      <a:schemeClr val="bg2"/>
                    </a:solidFill>
                  </a:tcPr>
                </a:tc>
                <a:tc>
                  <a:txBody>
                    <a:bodyPr/>
                    <a:lstStyle/>
                    <a:p>
                      <a:pPr algn="ctr"/>
                      <a:r>
                        <a:rPr lang="pt-BR" sz="2800">
                          <a:latin typeface="Arial"/>
                        </a:rPr>
                        <a:t>Membros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pt-BR" sz="1600" dirty="0">
                          <a:latin typeface="Arial"/>
                        </a:rPr>
                        <a:t>Lidera a discussão, mantém o ritmo</a:t>
                      </a:r>
                    </a:p>
                  </a:txBody>
                  <a:tcPr anchor="ctr"/>
                </a:tc>
                <a:tc>
                  <a:txBody>
                    <a:bodyPr/>
                    <a:lstStyle/>
                    <a:p>
                      <a:pPr algn="ctr"/>
                      <a:r>
                        <a:rPr lang="pt-BR" sz="1600" dirty="0">
                          <a:latin typeface="Arial"/>
                        </a:rPr>
                        <a:t>Faz anotações no flipchart conforme necessário</a:t>
                      </a:r>
                    </a:p>
                  </a:txBody>
                  <a:tcPr anchor="ctr"/>
                </a:tc>
                <a:tc>
                  <a:txBody>
                    <a:bodyPr/>
                    <a:lstStyle/>
                    <a:p>
                      <a:pPr algn="ctr"/>
                      <a:r>
                        <a:rPr lang="pt-BR" sz="1600" dirty="0">
                          <a:latin typeface="Arial"/>
                        </a:rPr>
                        <a:t>Preparado para compartilhar os achados do grupo quando solicitado</a:t>
                      </a:r>
                    </a:p>
                  </a:txBody>
                  <a:tcPr anchor="ctr"/>
                </a:tc>
                <a:tc>
                  <a:txBody>
                    <a:bodyPr/>
                    <a:lstStyle/>
                    <a:p>
                      <a:pPr algn="ctr"/>
                      <a:r>
                        <a:rPr lang="pt-BR" sz="1600" dirty="0">
                          <a:latin typeface="Arial"/>
                        </a:rPr>
                        <a:t>Adicionar pensamentos, ideias e desafios às discussões.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pt-BR" sz="4000">
                <a:latin typeface="Arial"/>
                <a:cs typeface="Arial"/>
              </a:rPr>
              <a:t>Atividade de mesa 7-1-7</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pt-BR" sz="3000"/>
              <a:t>Atividade</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1222800"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chemeClr val="tx2"/>
                </a:solidFill>
                <a:effectLst/>
                <a:uLnTx/>
                <a:uFillTx/>
                <a:latin typeface="Arial"/>
                <a:ea typeface="+mn-ea"/>
                <a:cs typeface="Arial"/>
              </a:rPr>
              <a:t>Esta atividade simula o uso da meta 7-1-7 e a abordagem de melhoria de desempenho. </a:t>
            </a:r>
            <a:br>
              <a:rPr lang="pt-BR" sz="2400" b="1" i="0" u="none" strike="noStrike" cap="none" normalizeH="0" baseline="0" noProof="0" dirty="0">
                <a:ln>
                  <a:noFill/>
                </a:ln>
                <a:solidFill>
                  <a:schemeClr val="tx2"/>
                </a:solidFill>
                <a:effectLst/>
                <a:uLnTx/>
                <a:uFillTx/>
                <a:latin typeface="Arial" panose="020B0604020202020204" pitchFamily="34" charset="0"/>
                <a:ea typeface="+mn-ea"/>
                <a:cs typeface="Arial"/>
              </a:rPr>
            </a:br>
            <a:endParaRPr lang="pt-BR" sz="2400" b="1" i="0" u="none" strike="noStrike" cap="none" normalizeH="0" baseline="0" noProof="0" dirty="0">
              <a:ln>
                <a:noFill/>
              </a:ln>
              <a:solidFill>
                <a:schemeClr val="tx2"/>
              </a:solidFill>
              <a:effectLst/>
              <a:uLnTx/>
              <a:uFillTx/>
              <a:latin typeface="Arial" panose="020B0604020202020204" pitchFamily="34" charset="0"/>
              <a:ea typeface="+mn-ea"/>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384D56"/>
                </a:solidFill>
                <a:effectLst/>
                <a:uLnTx/>
                <a:uFillTx/>
                <a:latin typeface="Arial"/>
                <a:ea typeface="+mn-ea"/>
                <a:cs typeface="Arial"/>
              </a:rPr>
              <a:t>Os participantes usarão a ferramenta de avaliação 7-1-7 e participarão de discussões para realizar o seguinte:  </a:t>
            </a:r>
            <a:br>
              <a:rPr lang="pt-BR" sz="2000" b="0" i="0" u="none" strike="noStrike" cap="none" normalizeH="0" baseline="0" noProof="0" dirty="0">
                <a:ln>
                  <a:noFill/>
                </a:ln>
                <a:effectLst/>
                <a:uLnTx/>
                <a:uFillTx/>
                <a:latin typeface="Arial" panose="020B0604020202020204" pitchFamily="34" charset="0"/>
                <a:ea typeface="+mn-ea"/>
                <a:cs typeface="Arial"/>
              </a:rPr>
            </a:br>
            <a:endParaRPr lang="pt-BR" sz="2000" b="0" i="0" u="none" strike="noStrike" cap="none" normalizeH="0" baseline="0" noProof="0" dirty="0">
              <a:ln>
                <a:noFill/>
              </a:ln>
              <a:effectLst/>
              <a:uLnTx/>
              <a:uFillTx/>
              <a:latin typeface="Arial" panose="020B0604020202020204" pitchFamily="34" charset="0"/>
              <a:ea typeface="+mn-ea"/>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Identificar e registrar as datas dos marcos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Calcular o desempenho do 7-1-7 com base nos intervalos de detecção, notificação e resposta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1900" b="0" i="0" u="none" strike="noStrike" cap="none" normalizeH="0" baseline="0" noProof="0" dirty="0">
                <a:ln>
                  <a:noFill/>
                </a:ln>
                <a:solidFill>
                  <a:srgbClr val="384D56"/>
                </a:solidFill>
                <a:effectLst/>
                <a:uLnTx/>
                <a:uFillTx/>
                <a:latin typeface="Arial"/>
                <a:ea typeface="+mn-ea"/>
                <a:cs typeface="Arial"/>
              </a:rPr>
              <a:t>Identificar gargalos/facilitadores e traduzi-los em ações para melhoria de desempenho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Objetivos</a:t>
            </a:r>
          </a:p>
        </p:txBody>
      </p:sp>
    </p:spTree>
    <p:extLst>
      <p:ext uri="{BB962C8B-B14F-4D97-AF65-F5344CB8AC3E}">
        <p14:creationId xmlns:p14="http://schemas.microsoft.com/office/powerpoint/2010/main" val="2777834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2090250541"/>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6811838">
                  <a:extLst>
                    <a:ext uri="{9D8B030D-6E8A-4147-A177-3AD203B41FA5}">
                      <a16:colId xmlns:a16="http://schemas.microsoft.com/office/drawing/2014/main" val="938744880"/>
                    </a:ext>
                  </a:extLst>
                </a:gridCol>
                <a:gridCol w="2089709">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pt-BR" sz="2400">
                          <a:effectLst/>
                        </a:rPr>
                        <a:t>Etapa</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Local</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2400">
                          <a:effectLst/>
                        </a:rPr>
                        <a:t>Duração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pt-BR" sz="1800" dirty="0">
                          <a:solidFill>
                            <a:srgbClr val="384D56"/>
                          </a:solidFill>
                          <a:effectLst/>
                        </a:rPr>
                        <a:t>Visão geral da atividade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Plenário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pt-BR" sz="1800" dirty="0">
                          <a:solidFill>
                            <a:srgbClr val="384D56"/>
                          </a:solidFill>
                          <a:effectLst/>
                        </a:rPr>
                        <a:t>Breves apresentações pessoais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pt-BR" sz="1800" dirty="0">
                          <a:solidFill>
                            <a:srgbClr val="384D56"/>
                          </a:solidFill>
                          <a:effectLst/>
                        </a:rPr>
                        <a:t>Parte 1: Registrar datas de marcos + calcular desempenho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1800" u="none" strike="noStrike" cap="none" normalizeH="0" baseline="0" noProof="0" dirty="0">
                          <a:ln>
                            <a:noFill/>
                          </a:ln>
                          <a:solidFill>
                            <a:srgbClr val="384D56"/>
                          </a:solidFill>
                          <a:effectLst/>
                          <a:uLnTx/>
                          <a:uFillTx/>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pt-BR" sz="1800" dirty="0">
                          <a:solidFill>
                            <a:srgbClr val="384D56"/>
                          </a:solidFill>
                          <a:effectLst/>
                        </a:rPr>
                        <a:t>Parte 2: Identificar gargalos, facilitadores e ações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1800" u="none" strike="noStrike" cap="none" normalizeH="0" baseline="0" noProof="0" dirty="0">
                          <a:ln>
                            <a:noFill/>
                          </a:ln>
                          <a:solidFill>
                            <a:srgbClr val="384D56"/>
                          </a:solidFill>
                          <a:effectLst/>
                          <a:uLnTx/>
                          <a:uFillTx/>
                        </a:rPr>
                        <a:t>Pequeno grupo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pt-BR" sz="18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pt-BR" sz="1800">
                          <a:solidFill>
                            <a:srgbClr val="384D56"/>
                          </a:solidFill>
                          <a:effectLst/>
                        </a:rPr>
                        <a:t>Discussão em pequenos grupos</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pt-BR" sz="1800" u="none" strike="noStrike" cap="none" normalizeH="0" baseline="0" noProof="0">
                          <a:ln>
                            <a:noFill/>
                          </a:ln>
                          <a:solidFill>
                            <a:srgbClr val="384D56"/>
                          </a:solidFill>
                          <a:effectLst/>
                          <a:uLnTx/>
                          <a:uFillTx/>
                        </a:rPr>
                        <a:t>Pequeno grupo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pt-BR" sz="1800" dirty="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Agenda</a:t>
            </a:r>
          </a:p>
        </p:txBody>
      </p:sp>
    </p:spTree>
    <p:extLst>
      <p:ext uri="{BB962C8B-B14F-4D97-AF65-F5344CB8AC3E}">
        <p14:creationId xmlns:p14="http://schemas.microsoft.com/office/powerpoint/2010/main" val="27403701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9950888"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Vamos realizar uma</a:t>
            </a:r>
            <a:r>
              <a:rPr kumimoji="0" lang="pt-BR" sz="2000" b="0" i="0" u="none" strike="noStrike" cap="none" normalizeH="0" noProof="0" dirty="0">
                <a:ln>
                  <a:noFill/>
                </a:ln>
                <a:solidFill>
                  <a:srgbClr val="000000"/>
                </a:solidFill>
                <a:effectLst/>
                <a:uLnTx/>
                <a:uFillTx/>
                <a:latin typeface="Arial"/>
                <a:cs typeface="Arial"/>
              </a:rPr>
              <a:t> </a:t>
            </a:r>
            <a:r>
              <a:rPr kumimoji="0" lang="pt-BR" sz="2000" b="0" i="0" u="none" strike="noStrike" cap="none" normalizeH="0" baseline="0" noProof="0" dirty="0">
                <a:ln>
                  <a:noFill/>
                </a:ln>
                <a:solidFill>
                  <a:srgbClr val="000000"/>
                </a:solidFill>
                <a:effectLst/>
                <a:uLnTx/>
                <a:uFillTx/>
                <a:latin typeface="Arial"/>
                <a:cs typeface="Arial"/>
              </a:rPr>
              <a:t>atividade em pequenos grupos que aplica o 7-1-7 a um </a:t>
            </a:r>
            <a:r>
              <a:rPr kumimoji="0" lang="pt-BR" sz="2000" b="1" i="0" u="none" strike="noStrike" cap="none" normalizeH="0" baseline="0" noProof="0" dirty="0">
                <a:ln>
                  <a:noFill/>
                </a:ln>
                <a:solidFill>
                  <a:srgbClr val="000000"/>
                </a:solidFill>
                <a:effectLst/>
                <a:uLnTx/>
                <a:uFillTx/>
                <a:latin typeface="Arial"/>
                <a:cs typeface="Arial"/>
              </a:rPr>
              <a:t>evento e país fictícios.</a:t>
            </a:r>
            <a:r>
              <a:rPr kumimoji="0" lang="pt-BR" sz="2000" b="0" i="0" u="none" strike="noStrike" cap="none" normalizeH="0" baseline="0" noProof="0" dirty="0">
                <a:ln>
                  <a:noFill/>
                </a:ln>
                <a:solidFill>
                  <a:srgbClr val="000000"/>
                </a:solidFill>
                <a:effectLst/>
                <a:uLnTx/>
                <a:uFillTx/>
                <a:latin typeface="Arial"/>
                <a:cs typeface="Arial"/>
              </a:rPr>
              <a:t> Estamos simulando </a:t>
            </a:r>
            <a:r>
              <a:rPr kumimoji="0" lang="pt-BR" sz="2000" b="1" i="0" u="none" strike="noStrike" cap="none" normalizeH="0" baseline="0" noProof="0" dirty="0">
                <a:ln>
                  <a:noFill/>
                </a:ln>
                <a:solidFill>
                  <a:srgbClr val="000000"/>
                </a:solidFill>
                <a:effectLst/>
                <a:uLnTx/>
                <a:uFillTx/>
                <a:latin typeface="Arial"/>
                <a:cs typeface="Arial"/>
              </a:rPr>
              <a:t>Sarampo </a:t>
            </a:r>
            <a:r>
              <a:rPr kumimoji="0" lang="pt-BR" sz="2000" b="0" i="0" u="none" strike="noStrike" cap="none" normalizeH="0" baseline="0" noProof="0" dirty="0">
                <a:ln>
                  <a:noFill/>
                </a:ln>
                <a:solidFill>
                  <a:srgbClr val="000000"/>
                </a:solidFill>
                <a:effectLst/>
                <a:uLnTx/>
                <a:uFillTx/>
                <a:latin typeface="Arial"/>
                <a:cs typeface="Arial"/>
              </a:rPr>
              <a:t>no</a:t>
            </a:r>
            <a:r>
              <a:rPr kumimoji="0" lang="pt-BR" sz="2000" b="1" i="0" u="none" strike="noStrike" cap="none" normalizeH="0" baseline="0" noProof="0" dirty="0">
                <a:ln>
                  <a:noFill/>
                </a:ln>
                <a:solidFill>
                  <a:srgbClr val="000000"/>
                </a:solidFill>
                <a:effectLst/>
                <a:uLnTx/>
                <a:uFillTx/>
                <a:latin typeface="Arial"/>
                <a:cs typeface="Arial"/>
              </a:rPr>
              <a:t> Epistão.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A atividade será realizada em </a:t>
            </a:r>
            <a:r>
              <a:rPr kumimoji="0" lang="pt-BR" sz="2000" b="1" i="0" u="none" strike="noStrike" cap="none" normalizeH="0" baseline="0" noProof="0" dirty="0">
                <a:ln>
                  <a:noFill/>
                </a:ln>
                <a:solidFill>
                  <a:srgbClr val="000000"/>
                </a:solidFill>
                <a:effectLst/>
                <a:uLnTx/>
                <a:uFillTx/>
                <a:latin typeface="Arial"/>
                <a:cs typeface="Arial"/>
              </a:rPr>
              <a:t>duas partes: </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pt-BR" sz="2000" b="1" i="0" u="none" strike="noStrike" cap="none" normalizeH="0" baseline="0" noProof="0" dirty="0">
                <a:ln>
                  <a:noFill/>
                </a:ln>
                <a:solidFill>
                  <a:srgbClr val="000000"/>
                </a:solidFill>
                <a:effectLst/>
                <a:uLnTx/>
                <a:uFillTx/>
                <a:latin typeface="Arial"/>
                <a:cs typeface="Arial"/>
              </a:rPr>
              <a:t>Parte 1: Registrar as datas dos marcos do 7-1-7 e calcular a meta 7-1-7</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pt-BR" sz="2000" b="1" i="0" u="none" strike="noStrike" cap="none" normalizeH="0" baseline="0" noProof="0" dirty="0">
                <a:ln>
                  <a:noFill/>
                </a:ln>
                <a:solidFill>
                  <a:srgbClr val="000000"/>
                </a:solidFill>
                <a:effectLst/>
                <a:uLnTx/>
                <a:uFillTx/>
                <a:latin typeface="Arial"/>
                <a:cs typeface="Arial"/>
              </a:rPr>
              <a:t>Parte 2: Identificar gargalos, facilitadores e ações</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Discutiremos no pequeno grupo e na sessão plenária como os conceitos desta atividade de mesa se relacionam com o seu trabalho.</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Faremos o possível para responder às suas perguntas nos pequenos grupos, durante as sessões plenárias ou na comunicação de acompanhamento.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pt-BR" sz="2000" b="0" i="0" u="none" strike="noStrike" cap="none" normalizeH="0" baseline="0" noProof="0" dirty="0">
                <a:ln>
                  <a:noFill/>
                </a:ln>
                <a:solidFill>
                  <a:srgbClr val="000000"/>
                </a:solidFill>
                <a:effectLst/>
                <a:uLnTx/>
                <a:uFillTx/>
                <a:latin typeface="Arial"/>
                <a:cs typeface="Arial"/>
              </a:rPr>
              <a:t>Breves</a:t>
            </a:r>
            <a:r>
              <a:rPr kumimoji="0" lang="pt-BR" sz="2000" b="1" i="0" u="none" strike="noStrike" cap="none" normalizeH="0" baseline="0" noProof="0" dirty="0">
                <a:ln>
                  <a:noFill/>
                </a:ln>
                <a:solidFill>
                  <a:srgbClr val="000000"/>
                </a:solidFill>
                <a:effectLst/>
                <a:uLnTx/>
                <a:uFillTx/>
                <a:latin typeface="Arial"/>
                <a:cs typeface="Arial"/>
              </a:rPr>
              <a:t> definições técnicas </a:t>
            </a:r>
            <a:r>
              <a:rPr kumimoji="0" lang="pt-BR" sz="2000" b="0" i="0" u="none" strike="noStrike" cap="none" normalizeH="0" baseline="0" noProof="0" dirty="0">
                <a:ln>
                  <a:noFill/>
                </a:ln>
                <a:solidFill>
                  <a:srgbClr val="000000"/>
                </a:solidFill>
                <a:effectLst/>
                <a:uLnTx/>
                <a:uFillTx/>
                <a:latin typeface="Arial"/>
                <a:cs typeface="Arial"/>
              </a:rPr>
              <a:t>estão incluídas na Ferramenta de Avaliação 7-1-7. </a:t>
            </a: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Visão geral</a:t>
            </a:r>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692284"/>
            <a:ext cx="5157787" cy="823912"/>
          </a:xfrm>
        </p:spPr>
        <p:txBody>
          <a:bodyPr/>
          <a:lstStyle/>
          <a:p>
            <a:r>
              <a:rPr lang="pt-BR" dirty="0">
                <a:latin typeface="Arial"/>
                <a:cs typeface="Arial"/>
              </a:rPr>
              <a:t>Guia do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540010"/>
            <a:ext cx="4316616" cy="823912"/>
          </a:xfrm>
        </p:spPr>
        <p:txBody>
          <a:bodyPr vert="horz" lIns="91440" tIns="45720" rIns="91440" bIns="45720" rtlCol="0" anchor="t">
            <a:noAutofit/>
          </a:bodyPr>
          <a:lstStyle/>
          <a:p>
            <a:pPr marL="0" indent="0">
              <a:buNone/>
            </a:pPr>
            <a:r>
              <a:rPr lang="pt-BR" sz="1800" dirty="0">
                <a:solidFill>
                  <a:schemeClr val="tx1"/>
                </a:solidFill>
                <a:latin typeface="Arial"/>
                <a:cs typeface="Arial"/>
              </a:rPr>
              <a:t>Descreve a atividade de mesa + cenário de surto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692284"/>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pt-BR">
                <a:latin typeface="Arial"/>
                <a:cs typeface="Arial"/>
              </a:rPr>
              <a:t>Ferramenta de Avaliação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516196"/>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1800" b="0" i="0" u="none" strike="noStrike" cap="none" normalizeH="0" baseline="0" noProof="0" dirty="0">
                <a:ln>
                  <a:noFill/>
                </a:ln>
                <a:solidFill>
                  <a:schemeClr val="tx1"/>
                </a:solidFill>
                <a:effectLst/>
                <a:uLnTx/>
                <a:uFillTx/>
                <a:latin typeface="Arial"/>
                <a:cs typeface="Arial"/>
              </a:rPr>
              <a:t>Ferramenta essencial para registrar datas, calcular metas 7-1-7 e registrar gargalos, facilitadores e ações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pt-BR"/>
              <a:t>Materiais para participantes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670351" y="2473460"/>
            <a:ext cx="2945604" cy="3763827"/>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30234" y="2452549"/>
            <a:ext cx="2614556" cy="379919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542323" y="2668457"/>
            <a:ext cx="2791784" cy="3758805"/>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896983" y="2709122"/>
            <a:ext cx="1352323" cy="1820742"/>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896984" y="459963"/>
            <a:ext cx="1352322"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7" y="1857051"/>
            <a:ext cx="3142112" cy="2282808"/>
          </a:xfrm>
        </p:spPr>
        <p:txBody>
          <a:bodyPr anchor="ctr">
            <a:normAutofit/>
          </a:bodyPr>
          <a:lstStyle/>
          <a:p>
            <a:r>
              <a:rPr kumimoji="0" lang="pt-BR" sz="3200" b="1" i="0" u="none" strike="noStrike" cap="none" normalizeH="0" baseline="0" noProof="0" dirty="0">
                <a:ln>
                  <a:noFill/>
                </a:ln>
                <a:solidFill>
                  <a:schemeClr val="accent1"/>
                </a:solidFill>
                <a:effectLst/>
                <a:uLnTx/>
                <a:uFillTx/>
                <a:latin typeface="Arial" panose="020B0604020202020204" pitchFamily="34" charset="0"/>
                <a:ea typeface="+mj-ea"/>
                <a:cs typeface="+mj-cs"/>
              </a:rPr>
              <a:t>Instruções gerais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499" y="2938930"/>
            <a:ext cx="2526483"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panose="020B0604020202020204" pitchFamily="34" charset="0"/>
                <a:ea typeface="+mn-ea"/>
                <a:cs typeface="+mn-cs"/>
              </a:rPr>
              <a:t>Conclua as etapas da Ferramenta de Avaliação.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1828935"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panose="020B0604020202020204" pitchFamily="34" charset="0"/>
                <a:ea typeface="+mn-ea"/>
                <a:cs typeface="+mn-cs"/>
              </a:rPr>
              <a:t>Discuta e documente as respostas.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800" b="1" i="0" u="none" strike="noStrike" cap="none"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1659159"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pt-BR" sz="2000" b="1" i="0" u="none" strike="noStrike" cap="none" normalizeH="0" baseline="0" noProof="0" dirty="0">
                <a:ln>
                  <a:noFill/>
                </a:ln>
                <a:solidFill>
                  <a:srgbClr val="000000"/>
                </a:solidFill>
                <a:effectLst/>
                <a:uLnTx/>
                <a:uFillTx/>
                <a:latin typeface="Arial"/>
                <a:ea typeface="+mn-ea"/>
                <a:cs typeface="Arial"/>
              </a:rPr>
              <a:t>Leia o </a:t>
            </a:r>
            <a:r>
              <a:rPr lang="pt-BR" sz="2000" dirty="0">
                <a:solidFill>
                  <a:srgbClr val="000000"/>
                </a:solidFill>
                <a:latin typeface="Arial"/>
                <a:ea typeface="+mn-ea"/>
                <a:cs typeface="Arial"/>
              </a:rPr>
              <a:t>cenário</a:t>
            </a:r>
            <a:r>
              <a:rPr kumimoji="0" lang="pt-BR" sz="2000" b="1" i="0" u="none" strike="noStrike" cap="none" normalizeH="0" baseline="0" noProof="0" dirty="0">
                <a:ln>
                  <a:noFill/>
                </a:ln>
                <a:solidFill>
                  <a:srgbClr val="000000"/>
                </a:solidFill>
                <a:effectLst/>
                <a:uLnTx/>
                <a:uFillTx/>
                <a:latin typeface="Arial"/>
                <a:ea typeface="+mn-ea"/>
                <a:cs typeface="Arial"/>
              </a:rPr>
              <a:t>. </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888328" y="2783266"/>
            <a:ext cx="2588850" cy="1734585"/>
          </a:xfrm>
        </p:spPr>
        <p:txBody>
          <a:bodyPr/>
          <a:lstStyle/>
          <a:p>
            <a:pPr algn="ctr"/>
            <a:r>
              <a:rPr lang="pt-BR" dirty="0">
                <a:latin typeface="Arial"/>
                <a:cs typeface="Arial"/>
              </a:rPr>
              <a:t>Debriefing da atividade de mesa</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pt-BR">
                <a:latin typeface="Arial"/>
                <a:cs typeface="Arial"/>
              </a:rPr>
              <a:t>Como esse exemplo de atividade de mesa se relaciona com seu próprio trabalho?</a:t>
            </a:r>
          </a:p>
          <a:p>
            <a:pPr marL="0" indent="0">
              <a:buNone/>
            </a:pPr>
            <a:endParaRPr lang="en-US" dirty="0">
              <a:latin typeface="Arial"/>
              <a:cs typeface="Arial"/>
            </a:endParaRPr>
          </a:p>
          <a:p>
            <a:r>
              <a:rPr lang="pt-BR">
                <a:latin typeface="Arial"/>
                <a:cs typeface="Arial"/>
              </a:rPr>
              <a:t>Que insights você obteve com essa atividade?</a:t>
            </a:r>
          </a:p>
          <a:p>
            <a:endParaRPr lang="en-US" dirty="0">
              <a:latin typeface="Arial"/>
              <a:cs typeface="Arial"/>
            </a:endParaRPr>
          </a:p>
          <a:p>
            <a:r>
              <a:rPr lang="pt-BR">
                <a:latin typeface="Arial"/>
                <a:cs typeface="Arial"/>
              </a:rPr>
              <a:t>Como esta atividade pode ajudar você a pensar em apoiar/implementar o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pt-BR" sz="2400">
                <a:latin typeface="Arial"/>
                <a:cs typeface="Arial"/>
              </a:rPr>
              <a:t>Perguntas para inspirar a conversa</a:t>
            </a: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pt-BR" sz="3600">
                <a:latin typeface="Arial"/>
                <a:cs typeface="Arial"/>
              </a:rPr>
              <a:t>Almoço </a:t>
            </a:r>
            <a:br>
              <a:rPr lang="pt-BR" sz="3600"/>
            </a:br>
            <a:endParaRPr lang="pt-BR"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09" y="1405441"/>
            <a:ext cx="6719981"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pt-BR" sz="3200" b="1" dirty="0">
                <a:solidFill>
                  <a:schemeClr val="tx2"/>
                </a:solidFill>
                <a:latin typeface="Arial"/>
                <a:cs typeface="Arial"/>
              </a:rPr>
              <a:t>Tem alguma pergunta? </a:t>
            </a:r>
            <a:br>
              <a:rPr lang="pt-BR" sz="3200" b="1" dirty="0">
                <a:solidFill>
                  <a:schemeClr val="tx2"/>
                </a:solidFill>
                <a:latin typeface="Arial"/>
                <a:cs typeface="Arial"/>
              </a:rPr>
            </a:br>
            <a:r>
              <a:rPr lang="pt-BR" sz="3200" b="1" dirty="0">
                <a:solidFill>
                  <a:schemeClr val="tx2"/>
                </a:solidFill>
                <a:latin typeface="Arial"/>
                <a:cs typeface="Arial"/>
              </a:rPr>
              <a:t>Adicione-a ao nosso estacionamento</a:t>
            </a:r>
          </a:p>
          <a:p>
            <a:pPr marL="0" indent="0">
              <a:buFont typeface="Arial" panose="020B0604020202020204" pitchFamily="34" charset="0"/>
              <a:buNone/>
            </a:pPr>
            <a:endParaRPr lang="en-US" sz="2800" dirty="0">
              <a:latin typeface="Arial"/>
              <a:cs typeface="Arial"/>
            </a:endParaRPr>
          </a:p>
          <a:p>
            <a:pPr marL="0" indent="0">
              <a:buFont typeface="Arial" panose="020B0604020202020204" pitchFamily="34" charset="0"/>
              <a:buNone/>
            </a:pPr>
            <a:r>
              <a:rPr lang="pt-BR" sz="3000" dirty="0">
                <a:solidFill>
                  <a:schemeClr val="tx1"/>
                </a:solidFill>
                <a:latin typeface="Arial"/>
                <a:cs typeface="Arial"/>
              </a:rPr>
              <a:t>Responderemos a perguntas do Estacionamento durante todo </a:t>
            </a:r>
            <a:br>
              <a:rPr lang="pt-BR" sz="3000" dirty="0">
                <a:solidFill>
                  <a:schemeClr val="tx1"/>
                </a:solidFill>
                <a:latin typeface="Arial"/>
                <a:cs typeface="Arial"/>
              </a:rPr>
            </a:br>
            <a:r>
              <a:rPr lang="pt-BR" sz="3000" dirty="0">
                <a:solidFill>
                  <a:schemeClr val="tx1"/>
                </a:solidFill>
                <a:latin typeface="Arial"/>
                <a:cs typeface="Arial"/>
              </a:rPr>
              <a:t>o treinamento</a:t>
            </a:r>
          </a:p>
          <a:p>
            <a:endParaRPr lang="en-US" sz="2400" dirty="0">
              <a:solidFill>
                <a:schemeClr val="tx1"/>
              </a:solidFill>
              <a:cs typeface="Arial"/>
            </a:endParaRPr>
          </a:p>
          <a:p>
            <a:endParaRPr lang="en-US" sz="24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5051938"/>
            <a:ext cx="6502120"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sz="3000" dirty="0">
                <a:solidFill>
                  <a:srgbClr val="394D56"/>
                </a:solidFill>
                <a:latin typeface="Arial"/>
                <a:cs typeface="Arial"/>
              </a:rPr>
              <a:t>Reiniciaremos pontualmente às 13h</a:t>
            </a:r>
          </a:p>
        </p:txBody>
      </p:sp>
    </p:spTree>
    <p:extLst>
      <p:ext uri="{BB962C8B-B14F-4D97-AF65-F5344CB8AC3E}">
        <p14:creationId xmlns:p14="http://schemas.microsoft.com/office/powerpoint/2010/main" val="29488688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pt-BR">
                <a:latin typeface="Arial"/>
                <a:cs typeface="Arial"/>
              </a:rPr>
              <a:t>Quebra-gelo</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831850" y="4085375"/>
            <a:ext cx="9129273" cy="931688"/>
          </a:xfrm>
        </p:spPr>
        <p:txBody>
          <a:bodyPr vert="horz" lIns="91440" tIns="45720" rIns="91440" bIns="45720" rtlCol="0" anchor="t">
            <a:noAutofit/>
          </a:bodyPr>
          <a:lstStyle/>
          <a:p>
            <a:r>
              <a:rPr lang="pt-BR" dirty="0">
                <a:latin typeface="Arial"/>
                <a:cs typeface="Arial"/>
              </a:rPr>
              <a:t>Se você não pudesse trabalhar em saúde pública/medicina, que emprego você gostaria de ter?</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pt-BR" sz="5400">
                <a:latin typeface="Arial"/>
                <a:cs typeface="Arial"/>
              </a:rPr>
              <a:t>Estacionamento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pt-BR">
                <a:latin typeface="Arial"/>
                <a:cs typeface="Arial"/>
              </a:rPr>
              <a:t>Vamos responder algumas perguntas</a:t>
            </a:r>
          </a:p>
        </p:txBody>
      </p:sp>
    </p:spTree>
    <p:extLst>
      <p:ext uri="{BB962C8B-B14F-4D97-AF65-F5344CB8AC3E}">
        <p14:creationId xmlns:p14="http://schemas.microsoft.com/office/powerpoint/2010/main" val="3768407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pt-BR" sz="2800" b="1" dirty="0">
                <a:solidFill>
                  <a:schemeClr val="tx2"/>
                </a:solidFill>
                <a:latin typeface="Arial"/>
                <a:cs typeface="Arial"/>
              </a:rPr>
              <a:t>Levante-se se você...</a:t>
            </a:r>
          </a:p>
          <a:p>
            <a:pPr>
              <a:lnSpc>
                <a:spcPct val="114000"/>
              </a:lnSpc>
            </a:pPr>
            <a:r>
              <a:rPr lang="pt-BR" sz="2800" dirty="0">
                <a:latin typeface="Arial"/>
                <a:cs typeface="Arial"/>
              </a:rPr>
              <a:t>Trabalhou em saúde pública por mais de um ano</a:t>
            </a:r>
          </a:p>
          <a:p>
            <a:pPr lvl="1">
              <a:lnSpc>
                <a:spcPct val="113999"/>
              </a:lnSpc>
            </a:pPr>
            <a:r>
              <a:rPr lang="pt-BR" sz="2800" dirty="0">
                <a:latin typeface="Arial"/>
                <a:cs typeface="Arial"/>
              </a:rPr>
              <a:t>Trabalhou em saúde pública por mais de 5 anos</a:t>
            </a:r>
          </a:p>
          <a:p>
            <a:pPr lvl="2">
              <a:lnSpc>
                <a:spcPct val="113999"/>
              </a:lnSpc>
            </a:pPr>
            <a:r>
              <a:rPr lang="pt-BR" sz="2800" dirty="0">
                <a:latin typeface="Arial"/>
                <a:cs typeface="Arial"/>
              </a:rPr>
              <a:t>Trabalhou em saúde pública por mais de 10 anos</a:t>
            </a:r>
          </a:p>
          <a:p>
            <a:pPr lvl="3">
              <a:lnSpc>
                <a:spcPct val="113999"/>
              </a:lnSpc>
            </a:pPr>
            <a:r>
              <a:rPr lang="pt-BR" sz="2800" dirty="0">
                <a:latin typeface="Arial"/>
                <a:cs typeface="Arial"/>
              </a:rPr>
              <a:t>Trabalhou em saúde pública por mais de 15 anos</a:t>
            </a:r>
          </a:p>
          <a:p>
            <a:pPr lvl="4">
              <a:lnSpc>
                <a:spcPct val="113999"/>
              </a:lnSpc>
            </a:pPr>
            <a:r>
              <a:rPr lang="pt-BR" sz="2800" dirty="0">
                <a:latin typeface="Arial"/>
                <a:cs typeface="Arial"/>
              </a:rPr>
              <a:t>Trabalhou em saúde pública por mais de 20 anos</a:t>
            </a:r>
          </a:p>
          <a:p>
            <a:pPr marL="0" indent="0">
              <a:buNone/>
            </a:pPr>
            <a:endParaRPr lang="en-US" sz="2000" dirty="0">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pt-BR">
                <a:latin typeface="Arial"/>
                <a:cs typeface="Arial"/>
              </a:rPr>
              <a:t>Revise o estacionamento</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b="1" i="0" u="none" strike="noStrike">
                <a:solidFill>
                  <a:srgbClr val="000000"/>
                </a:solidFill>
                <a:effectLst/>
                <a:latin typeface="Arial"/>
                <a:cs typeface="Arial"/>
              </a:rPr>
              <a:t>P: </a:t>
            </a:r>
            <a:r>
              <a:rPr lang="pt-BR" i="0" u="none" strike="noStrike">
                <a:solidFill>
                  <a:srgbClr val="000000"/>
                </a:solidFill>
                <a:effectLst/>
                <a:latin typeface="Arial"/>
                <a:cs typeface="Arial"/>
              </a:rPr>
              <a:t>O 7-1-7 deve ser usado apenas em surtos de doenças infecciosas ou pode ser útil para outros tipos de eventos de saúde pública, como doenças crônicas, lesões e saúde ambiental?</a:t>
            </a:r>
          </a:p>
          <a:p>
            <a:pPr marL="0" indent="0">
              <a:buNone/>
            </a:pPr>
            <a:endParaRPr lang="en-US" dirty="0">
              <a:solidFill>
                <a:srgbClr val="000000"/>
              </a:solidFill>
              <a:latin typeface="Arial"/>
              <a:cs typeface="Arial"/>
            </a:endParaRPr>
          </a:p>
          <a:p>
            <a:pPr marL="0" indent="0">
              <a:buNone/>
            </a:pPr>
            <a:r>
              <a:rPr lang="pt-BR" b="1">
                <a:solidFill>
                  <a:srgbClr val="000000"/>
                </a:solidFill>
                <a:latin typeface="Arial"/>
                <a:cs typeface="Arial"/>
              </a:rPr>
              <a:t>P: </a:t>
            </a:r>
            <a:r>
              <a:rPr lang="pt-BR">
                <a:solidFill>
                  <a:srgbClr val="000000"/>
                </a:solidFill>
                <a:latin typeface="Arial"/>
                <a:cs typeface="Arial"/>
              </a:rPr>
              <a:t>As métricas de pontualidade do 7-1-7 se aplicam a situações de resposta endêmicas?</a:t>
            </a:r>
          </a:p>
          <a:p>
            <a:pPr marL="0" indent="0">
              <a:buNone/>
            </a:pPr>
            <a:endParaRPr lang="en-US" dirty="0">
              <a:solidFill>
                <a:srgbClr val="000000"/>
              </a:solidFill>
              <a:cs typeface="Arial"/>
            </a:endParaRPr>
          </a:p>
          <a:p>
            <a:pPr marL="0" indent="0">
              <a:buNone/>
            </a:pPr>
            <a:r>
              <a:rPr lang="pt-BR" b="1">
                <a:solidFill>
                  <a:srgbClr val="000000"/>
                </a:solidFill>
                <a:latin typeface="Arial"/>
                <a:cs typeface="Arial"/>
              </a:rPr>
              <a:t>P:</a:t>
            </a:r>
            <a:r>
              <a:rPr lang="pt-BR">
                <a:solidFill>
                  <a:srgbClr val="000000"/>
                </a:solidFill>
                <a:latin typeface="Arial"/>
                <a:cs typeface="Arial"/>
              </a:rPr>
              <a:t> E se nem todas as 7 respostas de ação precoce forem relevantes para a situação? Como você pode “provar” que nem todos os 7 eram relevantes?</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pt-BR" b="1" i="0" u="none" strike="noStrike" dirty="0">
                <a:solidFill>
                  <a:srgbClr val="000000"/>
                </a:solidFill>
                <a:effectLst/>
                <a:latin typeface="Arial"/>
                <a:cs typeface="Arial"/>
              </a:rPr>
              <a:t>P: </a:t>
            </a:r>
            <a:r>
              <a:rPr lang="pt-BR" i="0" u="none" strike="noStrike" dirty="0">
                <a:solidFill>
                  <a:srgbClr val="000000"/>
                </a:solidFill>
                <a:effectLst/>
                <a:latin typeface="Arial"/>
                <a:cs typeface="Arial"/>
              </a:rPr>
              <a:t>Como o 7-1-7 foi escolhido? Por que não </a:t>
            </a:r>
            <a:br>
              <a:rPr lang="pt-BR" i="0" u="none" strike="noStrike" dirty="0">
                <a:solidFill>
                  <a:srgbClr val="000000"/>
                </a:solidFill>
                <a:effectLst/>
                <a:latin typeface="Arial"/>
                <a:cs typeface="Arial"/>
              </a:rPr>
            </a:br>
            <a:r>
              <a:rPr lang="pt-BR" i="0" u="none" strike="noStrike" dirty="0">
                <a:solidFill>
                  <a:srgbClr val="000000"/>
                </a:solidFill>
                <a:effectLst/>
                <a:latin typeface="Arial"/>
                <a:cs typeface="Arial"/>
              </a:rPr>
              <a:t>10-2-10, 5-1-5 ou outra coisa?</a:t>
            </a:r>
          </a:p>
          <a:p>
            <a:pPr marL="0" indent="0">
              <a:buNone/>
            </a:pPr>
            <a:endParaRPr lang="en-US" dirty="0">
              <a:solidFill>
                <a:srgbClr val="000000"/>
              </a:solidFill>
              <a:cs typeface="Arial"/>
            </a:endParaRPr>
          </a:p>
          <a:p>
            <a:pPr marL="0" indent="0">
              <a:buNone/>
            </a:pPr>
            <a:r>
              <a:rPr lang="pt-BR" b="1" dirty="0">
                <a:solidFill>
                  <a:srgbClr val="000000"/>
                </a:solidFill>
                <a:latin typeface="Arial"/>
                <a:cs typeface="Arial"/>
              </a:rPr>
              <a:t>P: </a:t>
            </a:r>
            <a:r>
              <a:rPr lang="pt-BR" dirty="0">
                <a:solidFill>
                  <a:srgbClr val="000000"/>
                </a:solidFill>
                <a:latin typeface="Arial"/>
                <a:cs typeface="Arial"/>
              </a:rPr>
              <a:t>Por que a meta 7-1-7 não contém métricas </a:t>
            </a:r>
            <a:br>
              <a:rPr lang="pt-BR" dirty="0">
                <a:solidFill>
                  <a:srgbClr val="000000"/>
                </a:solidFill>
                <a:latin typeface="Arial"/>
                <a:cs typeface="Arial"/>
              </a:rPr>
            </a:br>
            <a:r>
              <a:rPr lang="pt-BR" dirty="0">
                <a:solidFill>
                  <a:srgbClr val="000000"/>
                </a:solidFill>
                <a:latin typeface="Arial"/>
                <a:cs typeface="Arial"/>
              </a:rPr>
              <a:t>para uma resposta ao surto além dos primeiros </a:t>
            </a:r>
            <a:br>
              <a:rPr lang="pt-BR" dirty="0">
                <a:solidFill>
                  <a:srgbClr val="000000"/>
                </a:solidFill>
                <a:latin typeface="Arial"/>
                <a:cs typeface="Arial"/>
              </a:rPr>
            </a:br>
            <a:r>
              <a:rPr lang="pt-BR" dirty="0">
                <a:solidFill>
                  <a:srgbClr val="000000"/>
                </a:solidFill>
                <a:latin typeface="Arial"/>
                <a:cs typeface="Arial"/>
              </a:rPr>
              <a:t>sete dias?</a:t>
            </a:r>
          </a:p>
          <a:p>
            <a:pPr marL="0" indent="0">
              <a:buNone/>
            </a:pPr>
            <a:endParaRPr lang="en-US" b="1" dirty="0"/>
          </a:p>
          <a:p>
            <a:pPr marL="0" indent="0">
              <a:buNone/>
            </a:pPr>
            <a:endParaRPr lang="en-US"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pt-BR" sz="2600">
                <a:latin typeface="Arial"/>
                <a:cs typeface="Arial"/>
              </a:rPr>
              <a:t>Algumas perguntas/comentários:</a:t>
            </a: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1437511"/>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a:latin typeface="Arial"/>
                <a:cs typeface="Arial"/>
              </a:rPr>
              <a:t>Revise o estacionamento</a:t>
            </a:r>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pt-BR" sz="4700">
                <a:latin typeface="Arial"/>
                <a:cs typeface="Arial"/>
              </a:rPr>
              <a:t>Discussão em pequenos grupos</a:t>
            </a:r>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pt-BR">
                <a:latin typeface="Arial"/>
                <a:cs typeface="Arial"/>
              </a:rPr>
              <a:t>Discussão: 7-1-7 no seu trabalho</a:t>
            </a: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pt-BR">
                <a:latin typeface="Arial"/>
                <a:cs typeface="Arial"/>
              </a:rPr>
              <a:t>Sua tarefa de grupo</a:t>
            </a:r>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pt-BR" sz="2000" dirty="0">
                <a:solidFill>
                  <a:schemeClr val="tx1"/>
                </a:solidFill>
                <a:latin typeface="Arial"/>
                <a:cs typeface="Arial"/>
              </a:rPr>
              <a:t>Este é o seu momento para uma </a:t>
            </a:r>
            <a:r>
              <a:rPr lang="pt-BR" sz="2000" b="1" dirty="0">
                <a:solidFill>
                  <a:schemeClr val="tx1"/>
                </a:solidFill>
                <a:latin typeface="Arial"/>
                <a:cs typeface="Arial"/>
              </a:rPr>
              <a:t>discussão aberta </a:t>
            </a:r>
            <a:r>
              <a:rPr lang="pt-BR" sz="2000" dirty="0">
                <a:solidFill>
                  <a:schemeClr val="tx1"/>
                </a:solidFill>
                <a:latin typeface="Arial"/>
                <a:cs typeface="Arial"/>
              </a:rPr>
              <a:t>sobre o 7-1-7 e como ele se relaciona com seu trabalho.</a:t>
            </a:r>
          </a:p>
          <a:p>
            <a:r>
              <a:rPr lang="pt-BR" sz="2000" dirty="0">
                <a:solidFill>
                  <a:schemeClr val="tx1"/>
                </a:solidFill>
                <a:latin typeface="Arial"/>
                <a:cs typeface="Arial"/>
              </a:rPr>
              <a:t>Apresente-se e </a:t>
            </a:r>
            <a:r>
              <a:rPr lang="pt-BR" sz="2000" b="1" dirty="0">
                <a:solidFill>
                  <a:schemeClr val="tx1"/>
                </a:solidFill>
                <a:latin typeface="Arial"/>
                <a:cs typeface="Arial"/>
              </a:rPr>
              <a:t>discuta</a:t>
            </a:r>
            <a:r>
              <a:rPr lang="pt-BR" sz="2000" dirty="0">
                <a:solidFill>
                  <a:schemeClr val="tx1"/>
                </a:solidFill>
                <a:latin typeface="Arial"/>
                <a:cs typeface="Arial"/>
              </a:rPr>
              <a:t> em seus grupos:</a:t>
            </a:r>
            <a:endParaRPr lang="pt-BR" dirty="0">
              <a:solidFill>
                <a:schemeClr val="tx1"/>
              </a:solidFill>
              <a:latin typeface="Arial"/>
              <a:cs typeface="Arial"/>
            </a:endParaRPr>
          </a:p>
          <a:p>
            <a:pPr marL="0" indent="0">
              <a:lnSpc>
                <a:spcPct val="115000"/>
              </a:lnSpc>
              <a:spcBef>
                <a:spcPts val="0"/>
              </a:spcBef>
              <a:spcAft>
                <a:spcPts val="100"/>
              </a:spcAft>
              <a:buNone/>
              <a:defRPr/>
            </a:pPr>
            <a:endParaRPr lang="en-US" noProof="0" dirty="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15000"/>
              </a:lnSpc>
              <a:spcBef>
                <a:spcPts val="0"/>
              </a:spcBef>
              <a:spcAft>
                <a:spcPts val="100"/>
              </a:spcAft>
              <a:buNone/>
              <a:defRPr/>
            </a:pPr>
            <a:r>
              <a:rPr kumimoji="0" lang="pt-BR" b="1" i="0" u="none" strike="noStrike" cap="none" normalizeH="0" baseline="0" noProof="0" dirty="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Como você aplicou princípios relacionados ao 7-1-7 (por exemplo, métricas de pontualidade, avaliação de gargalos, melhoria de desempenho) a surtos?</a:t>
            </a:r>
          </a:p>
          <a:p>
            <a:pPr>
              <a:lnSpc>
                <a:spcPct val="115000"/>
              </a:lnSpc>
              <a:spcBef>
                <a:spcPts val="0"/>
              </a:spcBef>
              <a:spcAft>
                <a:spcPts val="100"/>
              </a:spcAft>
              <a:buFont typeface="Wingdings" pitchFamily="2" charset="2"/>
              <a:buChar char="à"/>
              <a:defRPr/>
            </a:pPr>
            <a:endParaRPr lang="en-US" sz="16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pt-BR" sz="2000" b="1" dirty="0">
                <a:solidFill>
                  <a:schemeClr val="tx2"/>
                </a:solidFill>
                <a:latin typeface="Arial"/>
                <a:cs typeface="Arial"/>
              </a:rPr>
              <a:t>Quais etapas para usar o 7-1-7 você acha que serão fáceis? Desafiadoras?</a:t>
            </a: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pt-BR" sz="2000" b="1" i="0" u="none" strike="noStrike" cap="none" normalizeH="0" baseline="0" noProof="0">
                  <a:ln>
                    <a:noFill/>
                  </a:ln>
                  <a:solidFill>
                    <a:srgbClr val="628393"/>
                  </a:solidFill>
                  <a:effectLst/>
                  <a:uLnTx/>
                  <a:uFillTx/>
                  <a:latin typeface="Arial"/>
                  <a:ea typeface="+mn-ea"/>
                  <a:cs typeface="Arial"/>
                </a:rPr>
                <a:t>Tempo (30 min no total)</a:t>
              </a: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sz="1800">
                  <a:latin typeface="Arial"/>
                  <a:ea typeface="+mn-ea"/>
                  <a:cs typeface="Arial"/>
                </a:rPr>
                <a:t>15-20</a:t>
              </a:r>
              <a:r>
                <a:rPr kumimoji="0" lang="pt-BR" sz="1800" b="0" i="0" u="none" strike="noStrike" cap="none" normalizeH="0" baseline="0" noProof="0">
                  <a:ln>
                    <a:noFill/>
                  </a:ln>
                  <a:solidFill>
                    <a:srgbClr val="394D56"/>
                  </a:solidFill>
                  <a:effectLst/>
                  <a:uLnTx/>
                  <a:uFillTx/>
                  <a:latin typeface="Arial"/>
                  <a:ea typeface="+mn-ea"/>
                  <a:cs typeface="Arial"/>
                </a:rPr>
                <a:t> minutos: discussão em pequenos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1800" b="0" i="0" u="none" strike="noStrike" cap="none" normalizeH="0" baseline="0" noProof="0">
                  <a:ln>
                    <a:noFill/>
                  </a:ln>
                  <a:solidFill>
                    <a:srgbClr val="394D56"/>
                  </a:solidFill>
                  <a:effectLst/>
                  <a:uLnTx/>
                  <a:uFillTx/>
                  <a:latin typeface="Arial"/>
                  <a:ea typeface="+mn-ea"/>
                  <a:cs typeface="Arial"/>
                </a:rPr>
                <a:t>10-15 min: relatório em plenário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pt-BR" sz="5100">
                <a:latin typeface="Arial"/>
                <a:cs typeface="Arial"/>
              </a:rPr>
              <a:t>Como o 7-1-7 cria mudanças</a:t>
            </a: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9334967" cy="4351338"/>
          </a:xfrm>
        </p:spPr>
        <p:txBody>
          <a:bodyPr vert="horz" lIns="91440" tIns="45720" rIns="91440" bIns="45720" rtlCol="0" anchor="t">
            <a:noAutofit/>
          </a:bodyPr>
          <a:lstStyle/>
          <a:p>
            <a:pPr>
              <a:lnSpc>
                <a:spcPct val="100000"/>
              </a:lnSpc>
              <a:spcBef>
                <a:spcPts val="0"/>
              </a:spcBef>
            </a:pPr>
            <a:r>
              <a:rPr lang="pt-BR" sz="2400" dirty="0">
                <a:solidFill>
                  <a:schemeClr val="tx1"/>
                </a:solidFill>
                <a:latin typeface="Arial"/>
                <a:cs typeface="Arial"/>
              </a:rPr>
              <a:t>Uma teoria da mudança é como um </a:t>
            </a:r>
            <a:r>
              <a:rPr lang="pt-BR" sz="2400" b="1" dirty="0">
                <a:solidFill>
                  <a:schemeClr val="tx1"/>
                </a:solidFill>
                <a:latin typeface="Arial"/>
                <a:cs typeface="Arial"/>
              </a:rPr>
              <a:t>roteiro para fazer grandes mudanças sociais</a:t>
            </a:r>
            <a:r>
              <a:rPr lang="pt-BR" sz="2400" dirty="0">
                <a:solidFill>
                  <a:schemeClr val="tx1"/>
                </a:solidFill>
                <a:latin typeface="Arial"/>
                <a:cs typeface="Arial"/>
              </a:rPr>
              <a:t>. É um plano que ajuda as equipes a descobrir o que precisam fazer, o que significa sucesso e como alcançá-lo.</a:t>
            </a:r>
          </a:p>
          <a:p>
            <a:pPr>
              <a:lnSpc>
                <a:spcPct val="100000"/>
              </a:lnSpc>
              <a:spcBef>
                <a:spcPts val="0"/>
              </a:spcBef>
            </a:pPr>
            <a:endParaRPr lang="en-US" sz="2400" dirty="0">
              <a:solidFill>
                <a:schemeClr val="tx1"/>
              </a:solidFill>
              <a:latin typeface="Arial"/>
              <a:cs typeface="Arial"/>
            </a:endParaRPr>
          </a:p>
          <a:p>
            <a:pPr>
              <a:lnSpc>
                <a:spcPct val="100000"/>
              </a:lnSpc>
              <a:spcBef>
                <a:spcPts val="0"/>
              </a:spcBef>
            </a:pPr>
            <a:r>
              <a:rPr lang="pt-BR" sz="2400" dirty="0">
                <a:solidFill>
                  <a:schemeClr val="tx1"/>
                </a:solidFill>
                <a:latin typeface="Arial"/>
                <a:cs typeface="Arial"/>
              </a:rPr>
              <a:t>Elaborar uma teoria da mudança envolve </a:t>
            </a:r>
            <a:r>
              <a:rPr lang="pt-BR" sz="2400" b="1" dirty="0">
                <a:solidFill>
                  <a:schemeClr val="tx1"/>
                </a:solidFill>
                <a:latin typeface="Arial"/>
                <a:cs typeface="Arial"/>
              </a:rPr>
              <a:t>declarar claramente como uma mudança ocorrerá</a:t>
            </a:r>
            <a:r>
              <a:rPr lang="pt-BR" sz="2400" dirty="0">
                <a:solidFill>
                  <a:schemeClr val="tx1"/>
                </a:solidFill>
                <a:latin typeface="Arial"/>
                <a:cs typeface="Arial"/>
              </a:rPr>
              <a:t>. Isso ajuda as pessoas responsáveis por um projeto a dizer claramente o que querem alcançar, considerar a justiça, definir quem toma as decisões </a:t>
            </a:r>
            <a:br>
              <a:rPr lang="pt-BR" sz="2400" dirty="0">
                <a:solidFill>
                  <a:schemeClr val="tx1"/>
                </a:solidFill>
                <a:latin typeface="Arial"/>
                <a:cs typeface="Arial"/>
              </a:rPr>
            </a:br>
            <a:r>
              <a:rPr lang="pt-BR" sz="2400" dirty="0">
                <a:solidFill>
                  <a:schemeClr val="tx1"/>
                </a:solidFill>
                <a:latin typeface="Arial"/>
                <a:cs typeface="Arial"/>
              </a:rPr>
              <a:t>e estabelecer maneiras de medir e aprender com o processo.</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2" y="365125"/>
            <a:ext cx="7179184"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pt-BR" dirty="0">
                <a:latin typeface="Arial"/>
                <a:cs typeface="Arial"/>
              </a:rPr>
              <a:t>O que é uma teoria da mudança?</a:t>
            </a:r>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973644" cy="4351338"/>
          </a:xfrm>
        </p:spPr>
        <p:txBody>
          <a:bodyPr vert="horz" lIns="91440" tIns="45720" rIns="91440" bIns="45720" rtlCol="0" anchor="t">
            <a:noAutofit/>
          </a:bodyPr>
          <a:lstStyle/>
          <a:p>
            <a:r>
              <a:rPr lang="pt-BR" sz="2400" dirty="0">
                <a:solidFill>
                  <a:schemeClr val="tx1"/>
                </a:solidFill>
                <a:latin typeface="Arial"/>
                <a:cs typeface="Arial"/>
              </a:rPr>
              <a:t>Uma teoria da mudança é uma </a:t>
            </a:r>
            <a:r>
              <a:rPr lang="pt-BR" sz="2400" b="1" dirty="0">
                <a:solidFill>
                  <a:schemeClr val="tx1"/>
                </a:solidFill>
                <a:latin typeface="Arial"/>
                <a:cs typeface="Arial"/>
              </a:rPr>
              <a:t>ferramenta útil para medir, testar e aprender</a:t>
            </a:r>
            <a:r>
              <a:rPr lang="pt-BR" sz="2400" dirty="0">
                <a:solidFill>
                  <a:schemeClr val="tx1"/>
                </a:solidFill>
                <a:latin typeface="Arial"/>
                <a:cs typeface="Arial"/>
              </a:rPr>
              <a:t>. Ajuda as equipes a verificar se suas ideias estão funcionando e a entender onde e como fazer uma mudança quando novas evidências/informações estão disponíveis. </a:t>
            </a:r>
          </a:p>
          <a:p>
            <a:endParaRPr lang="en-US" sz="2400" dirty="0">
              <a:solidFill>
                <a:schemeClr val="tx1"/>
              </a:solidFill>
              <a:latin typeface="Arial"/>
              <a:cs typeface="Arial"/>
            </a:endParaRPr>
          </a:p>
          <a:p>
            <a:r>
              <a:rPr lang="pt-BR" sz="2400" dirty="0">
                <a:solidFill>
                  <a:schemeClr val="tx1"/>
                </a:solidFill>
                <a:latin typeface="Arial"/>
                <a:cs typeface="Arial"/>
              </a:rPr>
              <a:t>Para projetos complicados, onde as coisas podem ser incertas, uma teoria da mudança é especialmente útil. Ela </a:t>
            </a:r>
            <a:r>
              <a:rPr lang="pt-BR" sz="2400" b="1" dirty="0">
                <a:solidFill>
                  <a:schemeClr val="tx1"/>
                </a:solidFill>
                <a:latin typeface="Arial"/>
                <a:cs typeface="Arial"/>
              </a:rPr>
              <a:t>age como um guia, mostrando as metas, orientando os ajustes e apontando as oportunidades de medir o progresso</a:t>
            </a:r>
            <a:r>
              <a:rPr lang="pt-BR" sz="2400" dirty="0">
                <a:solidFill>
                  <a:schemeClr val="tx1"/>
                </a:solidFill>
                <a:latin typeface="Arial"/>
                <a:cs typeface="Arial"/>
              </a:rPr>
              <a:t>.</a:t>
            </a:r>
          </a:p>
          <a:p>
            <a:endParaRPr lang="en-US" sz="4000" dirty="0">
              <a:solidFill>
                <a:schemeClr val="tx1"/>
              </a:solidFill>
              <a:latin typeface="Arial"/>
              <a:cs typeface="Arial" panose="020B0604020202020204" pitchFamily="34" charset="0"/>
            </a:endParaRPr>
          </a:p>
          <a:p>
            <a:pPr marL="0" indent="0">
              <a:buNone/>
            </a:pPr>
            <a:endParaRPr lang="en-US" sz="2400" dirty="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11021609"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pt-BR" dirty="0">
                <a:latin typeface="Arial"/>
                <a:cs typeface="Arial"/>
              </a:rPr>
              <a:t>Por que uma teoria da mudança é importante?</a:t>
            </a:r>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799" cy="6172200"/>
            <a:chOff x="609600" y="342900"/>
            <a:chExt cx="10972799" cy="617220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945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23364" y="2495858"/>
              <a:ext cx="1708176"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DF73717-1D29-44F2-6FC6-AE2AA19280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945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68111" y="2495858"/>
            <a:ext cx="1750978"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043787" y="2522623"/>
              <a:ext cx="1736391"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9375843" cy="3565633"/>
          </a:xfrm>
        </p:spPr>
        <p:txBody>
          <a:bodyPr vert="horz" lIns="91440" tIns="45720" rIns="91440" bIns="45720" rtlCol="0" anchor="t">
            <a:noAutofit/>
          </a:bodyPr>
          <a:lstStyle/>
          <a:p>
            <a:pPr marL="0" indent="0">
              <a:lnSpc>
                <a:spcPct val="114000"/>
              </a:lnSpc>
              <a:buNone/>
            </a:pPr>
            <a:r>
              <a:rPr lang="pt-BR" sz="2800" b="1" dirty="0">
                <a:solidFill>
                  <a:schemeClr val="tx2"/>
                </a:solidFill>
                <a:latin typeface="Arial"/>
                <a:cs typeface="Arial"/>
              </a:rPr>
              <a:t>Levante-se se você...</a:t>
            </a:r>
          </a:p>
          <a:p>
            <a:pPr>
              <a:lnSpc>
                <a:spcPct val="114000"/>
              </a:lnSpc>
            </a:pPr>
            <a:r>
              <a:rPr lang="pt-BR" sz="2800" dirty="0">
                <a:latin typeface="Arial"/>
                <a:cs typeface="Arial"/>
              </a:rPr>
              <a:t>Trabalha na vigilância de doenças</a:t>
            </a:r>
          </a:p>
          <a:p>
            <a:pPr lvl="1">
              <a:lnSpc>
                <a:spcPct val="113999"/>
              </a:lnSpc>
            </a:pPr>
            <a:r>
              <a:rPr lang="pt-BR" sz="2800" dirty="0">
                <a:latin typeface="Arial"/>
                <a:cs typeface="Arial"/>
              </a:rPr>
              <a:t>Responde a surtos no campo</a:t>
            </a:r>
          </a:p>
          <a:p>
            <a:pPr lvl="2">
              <a:lnSpc>
                <a:spcPct val="113999"/>
              </a:lnSpc>
            </a:pPr>
            <a:r>
              <a:rPr lang="pt-BR" sz="2800" dirty="0">
                <a:latin typeface="Arial"/>
                <a:cs typeface="Arial"/>
              </a:rPr>
              <a:t>Trabalha em um laboratório ou programa baseado em laboratório</a:t>
            </a:r>
          </a:p>
          <a:p>
            <a:pPr lvl="3">
              <a:lnSpc>
                <a:spcPct val="113999"/>
              </a:lnSpc>
            </a:pPr>
            <a:r>
              <a:rPr lang="pt-BR" sz="2800" dirty="0">
                <a:latin typeface="Arial"/>
                <a:cs typeface="Arial"/>
              </a:rPr>
              <a:t>Gerencia um programa</a:t>
            </a:r>
          </a:p>
          <a:p>
            <a:pPr marL="0" indent="0">
              <a:buNone/>
            </a:pPr>
            <a:endParaRPr lang="en-US" sz="2000" dirty="0">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FB75D8-1972-FAE4-68D3-7E9423FCA7E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5CD639C-E39F-1EB3-AA92-813A5F8B9DD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6803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16AD674-F883-B7EF-B884-4933CA07537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1C4C98-311F-9B45-D2C9-2CFCAE39DA3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72894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41B9F6-3C94-22B3-F9B7-775442EEE22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36E3FED-ECDF-9801-8AE3-7047292160E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9454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043789" y="2238005"/>
            <a:ext cx="1211096"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BEF5A97D-64F4-4B5A-B35A-83B852592E0D}"/>
              </a:ext>
            </a:extLst>
          </p:cNvPr>
          <p:cNvSpPr/>
          <p:nvPr/>
        </p:nvSpPr>
        <p:spPr>
          <a:xfrm>
            <a:off x="5518520" y="2675823"/>
            <a:ext cx="1211096"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pt-BR"/>
              <a:t>O ciclo de vida do 7-1-7</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pt-BR">
                <a:latin typeface="Arial"/>
                <a:cs typeface="Arial"/>
              </a:rPr>
              <a:t>Principais etapas para usar a meta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77559"/>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sz="1600" dirty="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1038827"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Identificar gargalos e possibilitadores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dirty="0">
                <a:solidFill>
                  <a:schemeClr val="bg1"/>
                </a:solidFill>
                <a:latin typeface="Arial"/>
                <a:ea typeface="+mn-lt"/>
                <a:cs typeface="+mn-lt"/>
              </a:rPr>
              <a:t>        Consolidar dados e monitorar o progresso das ações rotineiramente </a:t>
            </a: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sz="1600">
                <a:solidFill>
                  <a:schemeClr val="bg1"/>
                </a:solidFill>
                <a:latin typeface="Arial"/>
                <a:ea typeface="+mn-lt"/>
                <a:cs typeface="+mn-lt"/>
              </a:rPr>
              <a:t>       Sintetizar e utilizar os resultados para planejamento, financiamento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Situar-se no sistema de saúde pública</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784907" y="2720653"/>
            <a:ext cx="2766963"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Mapear as partes interessadas + sistemas existentes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a:ln>
                  <a:noFill/>
                </a:ln>
                <a:solidFill>
                  <a:schemeClr val="tx1"/>
                </a:solidFill>
                <a:effectLst/>
                <a:uLnTx/>
                <a:uFillTx/>
                <a:latin typeface="Arial" panose="020B0604020202020204" pitchFamily="34" charset="0"/>
                <a:ea typeface="+mj-ea"/>
                <a:cs typeface="+mj-cs"/>
              </a:rPr>
              <a:t>Engajar as partes interessadas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411172" y="5151753"/>
            <a:ext cx="1455588"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Treinar a equipe</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Integrar em fluxos </a:t>
            </a:r>
            <a:b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br>
            <a:r>
              <a:rPr kumimoji="0" lang="pt-BR" sz="2000" b="0" i="0" u="none" strike="noStrike" cap="none" normalizeH="0" baseline="0" noProof="0" dirty="0">
                <a:ln>
                  <a:noFill/>
                </a:ln>
                <a:solidFill>
                  <a:schemeClr val="tx1"/>
                </a:solidFill>
                <a:effectLst/>
                <a:uLnTx/>
                <a:uFillTx/>
                <a:latin typeface="Arial" panose="020B0604020202020204" pitchFamily="34" charset="0"/>
                <a:ea typeface="+mj-ea"/>
                <a:cs typeface="+mj-cs"/>
              </a:rPr>
              <a:t>de trabalho</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8946133" y="5151753"/>
            <a:ext cx="1368305"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BR" sz="2000" b="0" dirty="0">
                <a:solidFill>
                  <a:schemeClr val="tx1"/>
                </a:solidFill>
              </a:rPr>
              <a:t>Uso-piloto</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pt-BR">
                <a:latin typeface="Arial"/>
                <a:cs typeface="Arial"/>
              </a:rPr>
              <a:t>Principais etapas para a adoção do 7-1-7</a:t>
            </a:r>
          </a:p>
        </p:txBody>
      </p:sp>
    </p:spTree>
    <p:extLst>
      <p:ext uri="{BB962C8B-B14F-4D97-AF65-F5344CB8AC3E}">
        <p14:creationId xmlns:p14="http://schemas.microsoft.com/office/powerpoint/2010/main" val="3150801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pt-BR" sz="3200" b="1">
                <a:solidFill>
                  <a:schemeClr val="tx2"/>
                </a:solidFill>
                <a:latin typeface="Arial"/>
                <a:cs typeface="Arial"/>
              </a:rPr>
              <a:t>Levante-se se você...</a:t>
            </a:r>
          </a:p>
          <a:p>
            <a:pPr>
              <a:lnSpc>
                <a:spcPct val="114000"/>
              </a:lnSpc>
            </a:pPr>
            <a:r>
              <a:rPr lang="pt-BR" sz="3200">
                <a:latin typeface="Arial"/>
                <a:cs typeface="Arial"/>
              </a:rPr>
              <a:t>Tem bacharelado em ciências</a:t>
            </a:r>
          </a:p>
          <a:p>
            <a:pPr lvl="1">
              <a:lnSpc>
                <a:spcPct val="113999"/>
              </a:lnSpc>
            </a:pPr>
            <a:r>
              <a:rPr lang="pt-BR" sz="3200">
                <a:latin typeface="Arial"/>
                <a:cs typeface="Arial"/>
              </a:rPr>
              <a:t>Tem um MD</a:t>
            </a:r>
          </a:p>
          <a:p>
            <a:pPr lvl="2">
              <a:lnSpc>
                <a:spcPct val="113999"/>
              </a:lnSpc>
            </a:pPr>
            <a:r>
              <a:rPr lang="pt-BR" sz="3200">
                <a:latin typeface="Arial"/>
                <a:cs typeface="Arial"/>
              </a:rPr>
              <a:t>Tem um MPH</a:t>
            </a:r>
          </a:p>
          <a:p>
            <a:pPr lvl="3">
              <a:lnSpc>
                <a:spcPct val="113999"/>
              </a:lnSpc>
            </a:pPr>
            <a:r>
              <a:rPr lang="pt-BR" sz="3200">
                <a:latin typeface="Arial"/>
                <a:cs typeface="Arial"/>
              </a:rPr>
              <a:t>Tem outro tipo de diploma (qual?!)</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1"/>
            <a:ext cx="6727562" cy="2911331"/>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pt-BR" sz="3600" i="0" u="none" strike="noStrike" cap="none" normalizeH="0" baseline="0" noProof="0" dirty="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Como o processo 7-1-7 é semelhante/diferente dos surtos nos quais você trabalhou?</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26143811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pt-BR" sz="4000" dirty="0">
                <a:latin typeface="Arial"/>
                <a:cs typeface="Arial"/>
              </a:rPr>
              <a:t>Princípios fundamentais para uma implementação eficaz do 7-1-7 </a:t>
            </a:r>
          </a:p>
          <a:p>
            <a:endParaRPr lang="en-US" sz="4000" dirty="0">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pt-BR">
                <a:latin typeface="Arial"/>
                <a:cs typeface="Arial"/>
              </a:rPr>
              <a:t>Princípios fundamentais</a:t>
            </a:r>
            <a:br>
              <a:rPr lang="pt-BR"/>
            </a:br>
            <a:endParaRPr lang="pt-B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10220331" cy="4235680"/>
          </a:xfrm>
        </p:spPr>
        <p:txBody>
          <a:bodyPr vert="horz" lIns="91440" tIns="45720" rIns="91440" bIns="45720" rtlCol="0" anchor="t">
            <a:noAutofit/>
          </a:bodyPr>
          <a:lstStyle/>
          <a:p>
            <a:pPr>
              <a:lnSpc>
                <a:spcPct val="100000"/>
              </a:lnSpc>
            </a:pPr>
            <a:r>
              <a:rPr lang="pt-BR" dirty="0">
                <a:solidFill>
                  <a:schemeClr val="tx1"/>
                </a:solidFill>
                <a:latin typeface="Arial"/>
                <a:cs typeface="Arial"/>
              </a:rPr>
              <a:t>Use o 7-1-7 frequentemente para melhoria contínua do desempenho.</a:t>
            </a:r>
          </a:p>
          <a:p>
            <a:pPr>
              <a:lnSpc>
                <a:spcPct val="100000"/>
              </a:lnSpc>
            </a:pPr>
            <a:r>
              <a:rPr lang="pt-BR" dirty="0">
                <a:latin typeface="Arial"/>
                <a:cs typeface="Arial"/>
              </a:rPr>
              <a:t>O 7-1-7 foi criado como uma oportunidade de aprendizado e funciona melhor com avaliações não punitivas, honestas e transparentes.</a:t>
            </a:r>
          </a:p>
          <a:p>
            <a:pPr>
              <a:lnSpc>
                <a:spcPct val="100000"/>
              </a:lnSpc>
            </a:pPr>
            <a:r>
              <a:rPr lang="pt-BR" dirty="0">
                <a:solidFill>
                  <a:schemeClr val="tx1"/>
                </a:solidFill>
                <a:latin typeface="Arial"/>
                <a:cs typeface="Arial"/>
              </a:rPr>
              <a:t>Cada intervalo 7-1-7 – detecção, notificação e resposta precoce – é essencial. </a:t>
            </a:r>
          </a:p>
          <a:p>
            <a:pPr>
              <a:lnSpc>
                <a:spcPct val="100000"/>
              </a:lnSpc>
            </a:pPr>
            <a:r>
              <a:rPr lang="pt-BR" dirty="0">
                <a:solidFill>
                  <a:schemeClr val="tx1"/>
                </a:solidFill>
                <a:latin typeface="Arial"/>
                <a:cs typeface="Arial"/>
              </a:rPr>
              <a:t>Quanto mais cedo você usar o 7-1-7, maiores serão suas chances de calibrar a resposta ao surto.</a:t>
            </a:r>
          </a:p>
          <a:p>
            <a:pPr>
              <a:lnSpc>
                <a:spcPct val="100000"/>
              </a:lnSpc>
            </a:pPr>
            <a:r>
              <a:rPr lang="pt-BR" dirty="0">
                <a:solidFill>
                  <a:schemeClr val="tx1"/>
                </a:solidFill>
                <a:latin typeface="Arial"/>
                <a:cs typeface="Arial"/>
              </a:rPr>
              <a:t>O 7-1-7 se integra de forma flexível aos sistemas e fluxos de trabalho, planejamento e estruturas existentes. </a:t>
            </a:r>
          </a:p>
          <a:p>
            <a:pPr>
              <a:lnSpc>
                <a:spcPct val="100000"/>
              </a:lnSpc>
            </a:pPr>
            <a:r>
              <a:rPr lang="pt-BR" dirty="0">
                <a:solidFill>
                  <a:schemeClr val="tx1"/>
                </a:solidFill>
                <a:latin typeface="Arial"/>
                <a:cs typeface="Arial"/>
              </a:rPr>
              <a:t>Envolva um amplo conjunto de partes interessadas porque o 7-1-7 se concentra em abordar uma ampla gama de gargalos sistêmicos.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9703980" cy="1422952"/>
          </a:xfrm>
        </p:spPr>
        <p:txBody>
          <a:bodyPr/>
          <a:lstStyle/>
          <a:p>
            <a:r>
              <a:rPr lang="pt-BR" sz="4400" dirty="0">
                <a:latin typeface="Arial"/>
                <a:cs typeface="Arial"/>
              </a:rPr>
              <a:t>Princípios Fundamentais do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pt-BR" sz="3000"/>
              <a:t>Atividade</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pt-BR" sz="2000" b="1" dirty="0">
                <a:solidFill>
                  <a:schemeClr val="tx1"/>
                </a:solidFill>
                <a:latin typeface="Arial"/>
                <a:cs typeface="Arial"/>
              </a:rPr>
              <a:t>Sua tarefa: </a:t>
            </a:r>
            <a:r>
              <a:rPr lang="pt-BR" sz="2000" dirty="0">
                <a:solidFill>
                  <a:schemeClr val="tx1"/>
                </a:solidFill>
                <a:latin typeface="Arial"/>
                <a:cs typeface="Arial"/>
              </a:rPr>
              <a:t>Você tem 5 minutos para trabalhar com as pessoas em sua mesa para:</a:t>
            </a:r>
          </a:p>
          <a:p>
            <a:pPr>
              <a:lnSpc>
                <a:spcPct val="100000"/>
              </a:lnSpc>
            </a:pPr>
            <a:r>
              <a:rPr lang="pt-BR" sz="2000" dirty="0">
                <a:solidFill>
                  <a:schemeClr val="tx1"/>
                </a:solidFill>
                <a:latin typeface="Arial"/>
                <a:cs typeface="Arial"/>
              </a:rPr>
              <a:t>Discutir e explicar o princípio</a:t>
            </a:r>
          </a:p>
          <a:p>
            <a:pPr>
              <a:lnSpc>
                <a:spcPct val="100000"/>
              </a:lnSpc>
            </a:pPr>
            <a:r>
              <a:rPr lang="pt-BR" sz="2000" dirty="0">
                <a:solidFill>
                  <a:schemeClr val="tx1"/>
                </a:solidFill>
                <a:latin typeface="Arial"/>
                <a:cs typeface="Arial"/>
              </a:rPr>
              <a:t>Se possível, descreva como isso se relaciona com o sucesso ou fracasso do Epistão na atividade de mesa ou em seu próprio ambiente.</a:t>
            </a:r>
          </a:p>
          <a:p>
            <a:pPr>
              <a:lnSpc>
                <a:spcPct val="100000"/>
              </a:lnSpc>
            </a:pPr>
            <a:r>
              <a:rPr lang="pt-BR" sz="2000" dirty="0">
                <a:solidFill>
                  <a:schemeClr val="tx1"/>
                </a:solidFill>
                <a:latin typeface="Arial"/>
                <a:cs typeface="Arial"/>
              </a:rPr>
              <a:t>Designar um relator da sua equipe. </a:t>
            </a:r>
          </a:p>
          <a:p>
            <a:pPr marL="0" indent="0">
              <a:lnSpc>
                <a:spcPct val="100000"/>
              </a:lnSpc>
              <a:buNone/>
            </a:pPr>
            <a:r>
              <a:rPr lang="pt-BR" sz="2000" dirty="0">
                <a:solidFill>
                  <a:schemeClr val="tx1"/>
                </a:solidFill>
                <a:latin typeface="Arial"/>
                <a:cs typeface="Arial"/>
              </a:rPr>
              <a:t>Cada equipe terá 2 minutos para apresentar seu relatório. </a:t>
            </a:r>
          </a:p>
          <a:p>
            <a:pPr marL="0" indent="0">
              <a:lnSpc>
                <a:spcPct val="100000"/>
              </a:lnSpc>
              <a:buNone/>
            </a:pPr>
            <a:endParaRPr lang="en-US" dirty="0">
              <a:solidFill>
                <a:schemeClr val="tx1"/>
              </a:solidFill>
              <a:latin typeface="Arial"/>
              <a:cs typeface="Arial"/>
            </a:endParaRPr>
          </a:p>
          <a:p>
            <a:pPr marL="0" indent="0">
              <a:lnSpc>
                <a:spcPct val="100000"/>
              </a:lnSpc>
              <a:buNone/>
            </a:pPr>
            <a:endParaRPr lang="en-US" dirty="0">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pt-BR">
                <a:latin typeface="Arial"/>
                <a:cs typeface="Arial"/>
              </a:rPr>
              <a:t>Princípios fundamentais</a:t>
            </a:r>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8647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pt-BR" b="1" dirty="0">
                <a:latin typeface="Arial"/>
                <a:cs typeface="Arial"/>
              </a:rPr>
              <a:t>Tarefas</a:t>
            </a:r>
          </a:p>
          <a:p>
            <a:endParaRPr lang="en-US" sz="700" dirty="0">
              <a:latin typeface="Arial"/>
              <a:cs typeface="Arial"/>
            </a:endParaRPr>
          </a:p>
          <a:p>
            <a:pPr marL="285750" indent="-285750">
              <a:buFont typeface="Arial,Sans-Serif"/>
              <a:buChar char="•"/>
            </a:pPr>
            <a:r>
              <a:rPr lang="pt-BR" sz="1500" b="1" dirty="0">
                <a:latin typeface="Arial"/>
                <a:cs typeface="Arial"/>
              </a:rPr>
              <a:t>Grupo 1:</a:t>
            </a:r>
            <a:r>
              <a:rPr lang="pt-BR" sz="1500" dirty="0">
                <a:latin typeface="Arial"/>
                <a:cs typeface="Arial"/>
              </a:rPr>
              <a:t> Use o 7-1-7 com frequência para melhoria contínua do desempenho.</a:t>
            </a:r>
          </a:p>
          <a:p>
            <a:pPr marL="285750" indent="-285750">
              <a:buFont typeface="Arial,Sans-Serif"/>
              <a:buChar char="•"/>
            </a:pPr>
            <a:r>
              <a:rPr lang="pt-BR" sz="1500" b="1" dirty="0">
                <a:latin typeface="Arial"/>
                <a:cs typeface="Arial"/>
              </a:rPr>
              <a:t>Grupo 2:</a:t>
            </a:r>
            <a:r>
              <a:rPr lang="pt-BR" sz="1500" dirty="0">
                <a:latin typeface="Arial"/>
                <a:cs typeface="Arial"/>
              </a:rPr>
              <a:t> O 7-1-7 foi criado como uma oportunidade de aprendizado e funciona melhor com avaliações não punitivas, honestas e transparentes.</a:t>
            </a:r>
          </a:p>
          <a:p>
            <a:pPr marL="285750" indent="-285750">
              <a:buFont typeface="Arial,Sans-Serif"/>
              <a:buChar char="•"/>
            </a:pPr>
            <a:r>
              <a:rPr lang="pt-BR" sz="1500" b="1" dirty="0">
                <a:latin typeface="Arial"/>
                <a:cs typeface="Arial"/>
              </a:rPr>
              <a:t>Grupo 3:</a:t>
            </a:r>
            <a:r>
              <a:rPr lang="pt-BR" sz="1500" dirty="0">
                <a:latin typeface="Arial"/>
                <a:cs typeface="Arial"/>
              </a:rPr>
              <a:t> Cada intervalo 7-1-7 – detecção, notificação e resposta precoce – é essencial.</a:t>
            </a:r>
          </a:p>
          <a:p>
            <a:pPr marL="285750" indent="-285750">
              <a:buFont typeface="Arial,Sans-Serif"/>
              <a:buChar char="•"/>
            </a:pPr>
            <a:r>
              <a:rPr lang="pt-BR" sz="1500" b="1" dirty="0">
                <a:latin typeface="Arial"/>
                <a:cs typeface="Arial"/>
              </a:rPr>
              <a:t>Grupo</a:t>
            </a:r>
            <a:r>
              <a:rPr lang="pt-BR" sz="1500" b="1" dirty="0">
                <a:solidFill>
                  <a:srgbClr val="394D56"/>
                </a:solidFill>
                <a:latin typeface="Arial"/>
                <a:cs typeface="Arial"/>
              </a:rPr>
              <a:t> 4:</a:t>
            </a:r>
            <a:r>
              <a:rPr lang="pt-BR" sz="1500" dirty="0">
                <a:solidFill>
                  <a:srgbClr val="394D56"/>
                </a:solidFill>
                <a:latin typeface="Arial"/>
                <a:cs typeface="Arial"/>
              </a:rPr>
              <a:t> </a:t>
            </a:r>
            <a:r>
              <a:rPr lang="pt-BR" sz="1500" dirty="0">
                <a:latin typeface="Arial"/>
                <a:cs typeface="Arial"/>
              </a:rPr>
              <a:t>Quanto mais cedo você usar o 7-1-7, maiores serão suas chances de calibrar a resposta ao surto.</a:t>
            </a:r>
          </a:p>
          <a:p>
            <a:pPr marL="285750" indent="-285750">
              <a:buFont typeface="Arial,Sans-Serif"/>
              <a:buChar char="•"/>
            </a:pPr>
            <a:r>
              <a:rPr lang="pt-BR" sz="1500" b="1" dirty="0">
                <a:latin typeface="Arial"/>
                <a:cs typeface="Arial"/>
              </a:rPr>
              <a:t>Grupo 5:</a:t>
            </a:r>
            <a:r>
              <a:rPr lang="pt-BR" sz="1500" dirty="0">
                <a:latin typeface="Arial"/>
                <a:cs typeface="Arial"/>
              </a:rPr>
              <a:t> O 7-1-7 integra-se de forma flexível aos sistemas e fluxos de trabalho, planejamento e estruturas existentes</a:t>
            </a:r>
          </a:p>
          <a:p>
            <a:pPr marL="285750" indent="-285750">
              <a:buFont typeface="Arial,Sans-Serif"/>
              <a:buChar char="•"/>
            </a:pPr>
            <a:r>
              <a:rPr lang="pt-BR" sz="1500" b="1" dirty="0">
                <a:latin typeface="Arial"/>
                <a:cs typeface="Arial"/>
              </a:rPr>
              <a:t>Grupo 6:</a:t>
            </a:r>
            <a:r>
              <a:rPr lang="pt-BR" sz="1500" dirty="0">
                <a:latin typeface="Arial"/>
                <a:cs typeface="Arial"/>
              </a:rPr>
              <a:t> Envolva um amplo conjunto de partes interessadas porque o 7-1-7 se concentra em abordar uma ampla gama de gargalos sistêmicos</a:t>
            </a:r>
          </a:p>
        </p:txBody>
      </p:sp>
    </p:spTree>
    <p:extLst>
      <p:ext uri="{BB962C8B-B14F-4D97-AF65-F5344CB8AC3E}">
        <p14:creationId xmlns:p14="http://schemas.microsoft.com/office/powerpoint/2010/main" val="31338194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2" y="2352663"/>
            <a:ext cx="7295289"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1</a:t>
            </a:r>
          </a:p>
          <a:p>
            <a:pPr>
              <a:lnSpc>
                <a:spcPct val="113999"/>
              </a:lnSpc>
              <a:defRPr/>
            </a:pPr>
            <a:endParaRPr lang="en-US" sz="3000" b="1" dirty="0">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Use 7-1-7 frequentemente para melhoria contínua do desempenho</a:t>
            </a:r>
          </a:p>
        </p:txBody>
      </p:sp>
    </p:spTree>
    <p:extLst>
      <p:ext uri="{BB962C8B-B14F-4D97-AF65-F5344CB8AC3E}">
        <p14:creationId xmlns:p14="http://schemas.microsoft.com/office/powerpoint/2010/main" val="10181755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chemeClr val="tx2"/>
                </a:solidFill>
                <a:effectLst/>
                <a:uLnTx/>
                <a:uFillTx/>
                <a:latin typeface="Arial"/>
                <a:ea typeface="+mn-ea"/>
                <a:cs typeface="Arial"/>
              </a:rPr>
              <a:t>Grupo 2</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a:ea typeface="+mn-ea"/>
                <a:cs typeface="Arial"/>
              </a:rPr>
              <a:t>O 7-1-7 foi concebido como uma oportunidade de aprendizagem e funciona melhor com avaliações não punitivas, honestas e transparentes.</a:t>
            </a:r>
          </a:p>
        </p:txBody>
      </p:sp>
    </p:spTree>
    <p:extLst>
      <p:ext uri="{BB962C8B-B14F-4D97-AF65-F5344CB8AC3E}">
        <p14:creationId xmlns:p14="http://schemas.microsoft.com/office/powerpoint/2010/main" val="24301274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8199894" cy="193899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3</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Cada intervalo 7-1-7 – detecção, notificação e resposta precoce – é essencial</a:t>
            </a:r>
          </a:p>
        </p:txBody>
      </p:sp>
    </p:spTree>
    <p:extLst>
      <p:ext uri="{BB962C8B-B14F-4D97-AF65-F5344CB8AC3E}">
        <p14:creationId xmlns:p14="http://schemas.microsoft.com/office/powerpoint/2010/main" val="8500998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7" y="2230990"/>
            <a:ext cx="7593645"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4</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Quanto mais cedo você usar o 7-1-7, maior será sua chance de calibrar a resposta ao surto</a:t>
            </a:r>
          </a:p>
        </p:txBody>
      </p:sp>
    </p:spTree>
    <p:extLst>
      <p:ext uri="{BB962C8B-B14F-4D97-AF65-F5344CB8AC3E}">
        <p14:creationId xmlns:p14="http://schemas.microsoft.com/office/powerpoint/2010/main" val="4289861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chemeClr val="tx2"/>
                </a:solidFill>
                <a:effectLst/>
                <a:uLnTx/>
                <a:uFillTx/>
                <a:latin typeface="Arial"/>
                <a:ea typeface="+mn-ea"/>
                <a:cs typeface="Arial"/>
              </a:rPr>
              <a:t>Grupo 5</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a:ea typeface="+mn-ea"/>
                <a:cs typeface="Arial"/>
              </a:rPr>
              <a:t>O 7-1-7 integra-se de forma flexível aos sistemas e fluxos de trabalho, planejamento e estruturas existentes</a:t>
            </a:r>
          </a:p>
        </p:txBody>
      </p:sp>
    </p:spTree>
    <p:extLst>
      <p:ext uri="{BB962C8B-B14F-4D97-AF65-F5344CB8AC3E}">
        <p14:creationId xmlns:p14="http://schemas.microsoft.com/office/powerpoint/2010/main" val="75558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pt-BR" sz="3200" b="1" dirty="0">
                <a:solidFill>
                  <a:schemeClr val="tx2"/>
                </a:solidFill>
                <a:latin typeface="Arial"/>
                <a:cs typeface="Arial"/>
              </a:rPr>
              <a:t>Levante-se se você...</a:t>
            </a:r>
          </a:p>
          <a:p>
            <a:pPr>
              <a:lnSpc>
                <a:spcPct val="114000"/>
              </a:lnSpc>
            </a:pPr>
            <a:r>
              <a:rPr lang="pt-BR" sz="3200" dirty="0">
                <a:latin typeface="Arial"/>
                <a:cs typeface="Arial"/>
              </a:rPr>
              <a:t>Trabalha (ou trabalhou) em nível local</a:t>
            </a:r>
          </a:p>
          <a:p>
            <a:pPr lvl="1">
              <a:lnSpc>
                <a:spcPct val="113999"/>
              </a:lnSpc>
            </a:pPr>
            <a:r>
              <a:rPr lang="pt-BR" sz="3200" dirty="0">
                <a:latin typeface="Arial"/>
                <a:cs typeface="Arial"/>
              </a:rPr>
              <a:t>Trabalha (ou trabalhou) em nível subnacional </a:t>
            </a:r>
            <a:br>
              <a:rPr lang="pt-BR" sz="3200" dirty="0">
                <a:latin typeface="Arial"/>
                <a:cs typeface="Arial"/>
              </a:rPr>
            </a:br>
            <a:r>
              <a:rPr lang="pt-BR" sz="3200" dirty="0">
                <a:latin typeface="Arial"/>
                <a:cs typeface="Arial"/>
              </a:rPr>
              <a:t>(por exemplo, província, distrito, etc.)</a:t>
            </a:r>
          </a:p>
          <a:p>
            <a:pPr lvl="2">
              <a:lnSpc>
                <a:spcPct val="113999"/>
              </a:lnSpc>
            </a:pPr>
            <a:r>
              <a:rPr lang="pt-BR" sz="3200" dirty="0">
                <a:latin typeface="Arial"/>
                <a:cs typeface="Arial"/>
              </a:rPr>
              <a:t>Trabalha (ou trabalhou) em nível nacional</a:t>
            </a:r>
          </a:p>
          <a:p>
            <a:pPr lvl="3">
              <a:lnSpc>
                <a:spcPct val="113999"/>
              </a:lnSpc>
            </a:pPr>
            <a:r>
              <a:rPr lang="pt-BR" sz="3200" dirty="0">
                <a:latin typeface="Arial"/>
                <a:cs typeface="Arial"/>
              </a:rPr>
              <a:t>Trabalha (ou trabalhou) em nível internacional</a:t>
            </a:r>
          </a:p>
          <a:p>
            <a:pPr marL="1371600" lvl="3" indent="0">
              <a:lnSpc>
                <a:spcPct val="113999"/>
              </a:lnSpc>
              <a:buNone/>
            </a:pPr>
            <a:endParaRPr lang="en-US" sz="3200" dirty="0">
              <a:latin typeface="Arial"/>
              <a:cs typeface="Arial"/>
            </a:endParaRPr>
          </a:p>
          <a:p>
            <a:pPr marL="0" indent="0">
              <a:buNone/>
            </a:pPr>
            <a:endParaRPr lang="en-US" dirty="0">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4" y="1995805"/>
            <a:ext cx="7294969"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chemeClr val="tx2"/>
                </a:solidFill>
                <a:effectLst/>
                <a:uLnTx/>
                <a:uFillTx/>
                <a:latin typeface="Arial"/>
                <a:ea typeface="+mn-ea"/>
                <a:cs typeface="Arial"/>
              </a:rPr>
              <a:t>Grupo 6</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dirty="0">
                <a:ln>
                  <a:noFill/>
                </a:ln>
                <a:solidFill>
                  <a:srgbClr val="3BB041"/>
                </a:solidFill>
                <a:effectLst/>
                <a:uLnTx/>
                <a:uFillTx/>
                <a:latin typeface="Arial"/>
                <a:ea typeface="+mn-ea"/>
                <a:cs typeface="Arial"/>
              </a:rPr>
              <a:t>Envolva um amplo conjunto de partes interessadas porque o 7-1-7 se concentra em abordar uma ampla gama de gargalos no nível do sistema</a:t>
            </a:r>
          </a:p>
        </p:txBody>
      </p:sp>
    </p:spTree>
    <p:extLst>
      <p:ext uri="{BB962C8B-B14F-4D97-AF65-F5344CB8AC3E}">
        <p14:creationId xmlns:p14="http://schemas.microsoft.com/office/powerpoint/2010/main" val="17945100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9" y="3159494"/>
            <a:ext cx="2688644" cy="539446"/>
          </a:xfrm>
        </p:spPr>
        <p:txBody>
          <a:bodyPr anchor="b">
            <a:normAutofit fontScale="90000"/>
          </a:bodyPr>
          <a:lstStyle/>
          <a:p>
            <a:r>
              <a:rPr lang="pt-BR" dirty="0">
                <a:latin typeface="Arial"/>
                <a:cs typeface="Arial"/>
              </a:rPr>
              <a:t>Intervalo de 15 minutos</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pt-BR" sz="3200" b="1">
                <a:solidFill>
                  <a:schemeClr val="tx2"/>
                </a:solidFill>
                <a:latin typeface="Arial"/>
                <a:cs typeface="Arial"/>
              </a:rPr>
              <a:t>Tem alguma pergunta? Adicione-a ao nosso estacionamento</a:t>
            </a:r>
          </a:p>
          <a:p>
            <a:pPr marL="0" indent="0">
              <a:buNone/>
            </a:pPr>
            <a:endParaRPr lang="en-US" sz="2800" dirty="0">
              <a:latin typeface="Arial"/>
              <a:cs typeface="Arial"/>
            </a:endParaRPr>
          </a:p>
          <a:p>
            <a:pPr marL="0" indent="0">
              <a:buNone/>
            </a:pPr>
            <a:r>
              <a:rPr lang="pt-BR" sz="3000">
                <a:solidFill>
                  <a:schemeClr val="tx1"/>
                </a:solidFill>
                <a:latin typeface="Arial"/>
                <a:cs typeface="Arial"/>
              </a:rPr>
              <a:t>Responderemos a perguntas do Estacionamento durante todo o treinamento</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lstStyle/>
          <a:p>
            <a:r>
              <a:rPr lang="pt-BR"/>
              <a:t>Aplicação do 7-1-7 a surtos de doenças únicas e múltiplas</a:t>
            </a:r>
          </a:p>
        </p:txBody>
      </p:sp>
    </p:spTree>
    <p:extLst>
      <p:ext uri="{BB962C8B-B14F-4D97-AF65-F5344CB8AC3E}">
        <p14:creationId xmlns:p14="http://schemas.microsoft.com/office/powerpoint/2010/main" val="31358372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50" y="2130571"/>
            <a:ext cx="6176808" cy="2599604"/>
          </a:xfrm>
        </p:spPr>
        <p:txBody>
          <a:bodyPr vert="horz" lIns="91440" tIns="45720" rIns="91440" bIns="45720" rtlCol="0" anchor="t">
            <a:noAutofit/>
          </a:bodyPr>
          <a:lstStyle/>
          <a:p>
            <a:r>
              <a:rPr lang="pt-BR" sz="3200" dirty="0">
                <a:latin typeface="Arial"/>
                <a:cs typeface="Arial"/>
              </a:rPr>
              <a:t>Como os achados do 7-1-7 de um surto de doença única em comparação a surtos de múltiplas doenças podem ser usados de forma diferente?</a:t>
            </a: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13424431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pt-BR" b="1">
                <a:cs typeface="Arial" panose="020B0604020202020204" pitchFamily="34" charset="0"/>
              </a:rPr>
              <a:t>Aplicação da meta 7-1-7 a eventos de surtos de doenças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892650" y="4783056"/>
            <a:ext cx="288369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Eventos múltiplos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1029456" y="3755921"/>
              <a:ext cx="4326826" cy="338554"/>
            </a:xfrm>
            <a:prstGeom prst="rect">
              <a:avLst/>
            </a:prstGeom>
            <a:noFill/>
          </p:spPr>
          <p:txBody>
            <a:bodyPr wrap="none" rtlCol="0">
              <a:spAutoFit/>
            </a:bodyPr>
            <a:lstStyle/>
            <a:p>
              <a:pPr algn="ctr"/>
              <a:r>
                <a:rPr lang="pt-BR" sz="1600" b="1" dirty="0">
                  <a:latin typeface="Arial" panose="020B0604020202020204" pitchFamily="34" charset="0"/>
                  <a:cs typeface="Arial" panose="020B0604020202020204" pitchFamily="34" charset="0"/>
                </a:rPr>
                <a:t>Revisão retrospectiva de surtos múltiplos </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839085"/>
              <a:ext cx="251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Retrospectivo</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40881" cy="914400"/>
                <a:chOff x="4263331" y="1329529"/>
                <a:chExt cx="1540881"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582211" cy="369332"/>
                </a:xfrm>
                <a:prstGeom prst="rect">
                  <a:avLst/>
                </a:prstGeom>
                <a:noFill/>
              </p:spPr>
              <p:txBody>
                <a:bodyPr wrap="none" rtlCol="0">
                  <a:spAutoFit/>
                </a:bodyPr>
                <a:lstStyle/>
                <a:p>
                  <a:pPr algn="l"/>
                  <a:r>
                    <a:rPr lang="pt-BR" b="1" dirty="0">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684803" cy="369332"/>
              </a:xfrm>
              <a:prstGeom prst="rect">
                <a:avLst/>
              </a:prstGeom>
              <a:noFill/>
            </p:spPr>
            <p:txBody>
              <a:bodyPr wrap="none" rtlCol="0">
                <a:spAutoFit/>
              </a:bodyPr>
              <a:lstStyle/>
              <a:p>
                <a:pPr algn="l"/>
                <a:r>
                  <a:rPr lang="pt-BR" b="1" dirty="0">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646331"/>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Revisão informal</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97411" y="799720"/>
            <a:ext cx="4962375" cy="2801090"/>
            <a:chOff x="397411" y="799720"/>
            <a:chExt cx="4962375" cy="2801090"/>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58173"/>
              <a:ext cx="251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000" b="1" i="0" strike="noStrike" cap="none" normalizeH="0" baseline="0" noProof="0" dirty="0">
                  <a:ln>
                    <a:noFill/>
                  </a:ln>
                  <a:solidFill>
                    <a:schemeClr val="tx2"/>
                  </a:solidFill>
                  <a:effectLst/>
                  <a:uLnTx/>
                  <a:uFillTx/>
                  <a:latin typeface="Arial" panose="020B0604020202020204" pitchFamily="34" charset="0"/>
                  <a:ea typeface="+mn-ea"/>
                  <a:cs typeface="Arial" panose="020B0604020202020204" pitchFamily="34" charset="0"/>
                </a:rPr>
                <a:t>Evento único</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569783" y="839085"/>
              <a:ext cx="224988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2000" b="1">
                  <a:solidFill>
                    <a:schemeClr val="tx2"/>
                  </a:solidFill>
                  <a:latin typeface="Arial" panose="020B0604020202020204" pitchFamily="34" charset="0"/>
                  <a:cs typeface="Arial" panose="020B0604020202020204" pitchFamily="34" charset="0"/>
                </a:rPr>
                <a:t>Em tempo real</a:t>
              </a: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671979" cy="369332"/>
            </a:xfrm>
            <a:prstGeom prst="rect">
              <a:avLst/>
            </a:prstGeom>
            <a:noFill/>
          </p:spPr>
          <p:txBody>
            <a:bodyPr wrap="none" rtlCol="0">
              <a:spAutoFit/>
            </a:bodyPr>
            <a:lstStyle/>
            <a:p>
              <a:pPr algn="l"/>
              <a:r>
                <a:rPr lang="pt-BR"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671979" cy="369332"/>
            </a:xfrm>
            <a:prstGeom prst="rect">
              <a:avLst/>
            </a:prstGeom>
            <a:noFill/>
          </p:spPr>
          <p:txBody>
            <a:bodyPr wrap="none" rtlCol="0">
              <a:spAutoFit/>
            </a:bodyPr>
            <a:lstStyle/>
            <a:p>
              <a:pPr algn="l"/>
              <a:r>
                <a:rPr lang="pt-BR"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671979" cy="369332"/>
              </a:xfrm>
              <a:prstGeom prst="rect">
                <a:avLst/>
              </a:prstGeom>
              <a:noFill/>
            </p:spPr>
            <p:txBody>
              <a:bodyPr wrap="none" rtlCol="0">
                <a:spAutoFit/>
              </a:bodyPr>
              <a:lstStyle/>
              <a:p>
                <a:pPr algn="l"/>
                <a:r>
                  <a:rPr lang="pt-BR" b="1" dirty="0">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671979" cy="369332"/>
            </a:xfrm>
            <a:prstGeom prst="rect">
              <a:avLst/>
            </a:prstGeom>
            <a:noFill/>
          </p:spPr>
          <p:txBody>
            <a:bodyPr wrap="none" rtlCol="0">
              <a:spAutoFit/>
            </a:bodyPr>
            <a:lstStyle/>
            <a:p>
              <a:pPr algn="l"/>
              <a:r>
                <a:rPr lang="pt-BR"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374379" y="4088043"/>
            <a:ext cx="3875118" cy="584775"/>
          </a:xfrm>
          <a:prstGeom prst="rect">
            <a:avLst/>
          </a:prstGeom>
          <a:noFill/>
        </p:spPr>
        <p:txBody>
          <a:bodyPr wrap="square" rtlCol="0">
            <a:spAutoFit/>
          </a:bodyPr>
          <a:lstStyle/>
          <a:p>
            <a:pPr algn="ctr"/>
            <a:r>
              <a:rPr lang="pt-BR" sz="1600" b="1" dirty="0">
                <a:latin typeface="Arial" panose="020B0604020202020204" pitchFamily="34" charset="0"/>
                <a:cs typeface="Arial" panose="020B0604020202020204" pitchFamily="34" charset="0"/>
              </a:rPr>
              <a:t>Banco de dados de consolidação </a:t>
            </a:r>
            <a:br>
              <a:rPr lang="pt-BR" sz="1600" b="1" dirty="0">
                <a:latin typeface="Arial" panose="020B0604020202020204" pitchFamily="34" charset="0"/>
                <a:cs typeface="Arial" panose="020B0604020202020204" pitchFamily="34" charset="0"/>
              </a:rPr>
            </a:br>
            <a:r>
              <a:rPr lang="pt-BR" sz="1600" b="1" dirty="0">
                <a:latin typeface="Arial" panose="020B0604020202020204" pitchFamily="34" charset="0"/>
                <a:cs typeface="Arial" panose="020B0604020202020204" pitchFamily="34" charset="0"/>
              </a:rPr>
              <a:t>de surtos</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pt-BR" sz="5400" dirty="0"/>
              <a:t>Usando o 7-1-7 para eventos de surto de doenças únicas</a:t>
            </a:r>
          </a:p>
        </p:txBody>
      </p:sp>
    </p:spTree>
    <p:extLst>
      <p:ext uri="{BB962C8B-B14F-4D97-AF65-F5344CB8AC3E}">
        <p14:creationId xmlns:p14="http://schemas.microsoft.com/office/powerpoint/2010/main" val="1907912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10737524"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3300" dirty="0">
                <a:latin typeface="Public Sans"/>
                <a:cs typeface="Arial"/>
              </a:rPr>
              <a:t>Usando 7-1-7 para um evento de surto de doença única</a:t>
            </a:r>
          </a:p>
          <a:p>
            <a:endParaRPr lang="en-US" dirty="0">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Fim</a:t>
            </a: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8" y="4227296"/>
            <a:ext cx="1519455" cy="186572"/>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pt-BR" sz="1200" b="0" i="1" u="none" strike="noStrike" cap="none"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Surgimento</a:t>
            </a: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530891"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67" b="1"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Mais tarde na resposta</a:t>
            </a:r>
            <a:br>
              <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pt-BR" sz="1467" b="0" i="0" u="none" strike="noStrike" cap="none"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50" b="1" i="0" u="none" strike="noStrike" cap="none" normalizeH="0" baseline="0" noProof="0">
                <a:ln>
                  <a:noFill/>
                </a:ln>
                <a:solidFill>
                  <a:srgbClr val="384D56"/>
                </a:solidFill>
                <a:effectLst/>
                <a:uLnTx/>
                <a:uFillTx/>
                <a:latin typeface="Arial"/>
                <a:ea typeface="Roboto"/>
                <a:cs typeface="Arial"/>
                <a:sym typeface="Roboto"/>
              </a:rPr>
              <a:t>Após a resposta</a:t>
            </a:r>
            <a:br>
              <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rPr>
            </a:br>
            <a:endParaRPr lang="pt-BR" sz="1450" b="0" i="0" u="none" strike="noStrike" cap="none" normalizeH="0" baseline="0" noProof="0">
              <a:ln>
                <a:noFill/>
              </a:ln>
              <a:effectLst/>
              <a:uLnTx/>
              <a:uFillTx/>
              <a:latin typeface="Arial" panose="020B0604020202020204" pitchFamily="34" charset="0"/>
              <a:ea typeface="Roboto"/>
              <a:cs typeface="Arial" panose="020B0604020202020204" pitchFamily="34" charset="0"/>
              <a:sym typeface="Roboto"/>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192621" y="2536328"/>
            <a:ext cx="3660488" cy="4770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sz="1700" b="1" dirty="0">
                <a:solidFill>
                  <a:srgbClr val="384D56"/>
                </a:solidFill>
                <a:latin typeface="Arial"/>
                <a:ea typeface="Roboto"/>
                <a:cs typeface="Arial"/>
                <a:sym typeface="Roboto"/>
              </a:rPr>
              <a:t>Durante</a:t>
            </a:r>
            <a:r>
              <a:rPr kumimoji="0" lang="pt-BR" sz="1700" b="1" i="0" u="none" strike="noStrike" cap="none" normalizeH="0" baseline="0" noProof="0" dirty="0">
                <a:ln>
                  <a:noFill/>
                </a:ln>
                <a:solidFill>
                  <a:srgbClr val="384D56"/>
                </a:solidFill>
                <a:effectLst/>
                <a:uLnTx/>
                <a:uFillTx/>
                <a:latin typeface="Arial"/>
                <a:ea typeface="Roboto"/>
                <a:cs typeface="Arial"/>
                <a:sym typeface="Roboto"/>
              </a:rPr>
              <a:t> </a:t>
            </a:r>
            <a:r>
              <a:rPr lang="pt-BR" sz="1700" b="1" dirty="0">
                <a:solidFill>
                  <a:srgbClr val="384D56"/>
                </a:solidFill>
                <a:latin typeface="Arial"/>
                <a:ea typeface="Roboto"/>
                <a:cs typeface="Arial"/>
                <a:sym typeface="Roboto"/>
              </a:rPr>
              <a:t>respostas prolongadas</a:t>
            </a:r>
          </a:p>
          <a:p>
            <a:pPr algn="ctr">
              <a:buClr>
                <a:srgbClr val="384D56"/>
              </a:buClr>
              <a:buSzPts val="1400"/>
              <a:defRPr/>
            </a:pPr>
            <a:r>
              <a:rPr lang="pt-BR" sz="1400" dirty="0">
                <a:solidFill>
                  <a:srgbClr val="384D56"/>
                </a:solidFill>
                <a:latin typeface="Arial"/>
                <a:ea typeface="Roboto"/>
                <a:cs typeface="Arial"/>
                <a:sym typeface="Roboto"/>
              </a:rPr>
              <a:t>incluindo Revisões Intra-Ações</a:t>
            </a:r>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4770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sz="1700" b="1" dirty="0">
                <a:solidFill>
                  <a:srgbClr val="384D56"/>
                </a:solidFill>
                <a:latin typeface="Arial"/>
                <a:ea typeface="Roboto"/>
                <a:cs typeface="Arial"/>
                <a:sym typeface="Roboto"/>
              </a:rPr>
              <a:t>Após o término do evento</a:t>
            </a:r>
          </a:p>
          <a:p>
            <a:pPr algn="ctr">
              <a:buSzPts val="1400"/>
              <a:defRPr/>
            </a:pPr>
            <a:r>
              <a:rPr lang="pt-BR" sz="1400" dirty="0">
                <a:solidFill>
                  <a:srgbClr val="384D56"/>
                </a:solidFill>
                <a:latin typeface="Arial"/>
                <a:ea typeface="Roboto"/>
                <a:cs typeface="Arial"/>
                <a:sym typeface="Roboto"/>
              </a:rPr>
              <a:t>incluindo Revisões Pós-Ação </a:t>
            </a: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pt-BR" sz="1450" b="1" i="0" u="none" strike="noStrike" cap="none" normalizeH="0" baseline="0" noProof="0">
                <a:ln>
                  <a:noFill/>
                </a:ln>
                <a:solidFill>
                  <a:srgbClr val="384D56"/>
                </a:solidFill>
                <a:effectLst/>
                <a:uLnTx/>
                <a:uFillTx/>
                <a:latin typeface="Arial"/>
                <a:ea typeface="Roboto"/>
                <a:cs typeface="Arial"/>
                <a:sym typeface="Roboto"/>
              </a:rPr>
              <a:t>No início da resposta</a:t>
            </a: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pt-BR" sz="1850" b="1">
                <a:solidFill>
                  <a:schemeClr val="accent1"/>
                </a:solidFill>
                <a:latin typeface="Arial"/>
                <a:ea typeface="Roboto"/>
                <a:cs typeface="Arial"/>
                <a:sym typeface="Roboto"/>
              </a:rPr>
              <a:t>Tempo real</a:t>
            </a:r>
          </a:p>
          <a:p>
            <a:pPr algn="ctr">
              <a:buClr>
                <a:srgbClr val="384D56"/>
              </a:buClr>
              <a:buSzPts val="1400"/>
              <a:defRPr/>
            </a:pPr>
            <a:r>
              <a:rPr lang="pt-BR" sz="1450">
                <a:solidFill>
                  <a:srgbClr val="384D56"/>
                </a:solidFill>
                <a:latin typeface="Arial"/>
                <a:ea typeface="Roboto"/>
                <a:cs typeface="Arial"/>
              </a:rPr>
              <a:t>incluindo Revisões de Ação Precoce</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50" b="1" i="0" u="none" strike="noStrike" cap="none" normalizeH="0" baseline="0" noProof="0">
                <a:ln>
                  <a:noFill/>
                </a:ln>
                <a:solidFill>
                  <a:schemeClr val="accent1"/>
                </a:solidFill>
                <a:effectLst/>
                <a:uLnTx/>
                <a:uFillTx/>
                <a:latin typeface="Arial" panose="020B0604020202020204"/>
                <a:ea typeface="+mn-ea"/>
                <a:cs typeface="+mn-cs"/>
              </a:rPr>
              <a:t>Retrospectivo</a:t>
            </a: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a:ln>
                  <a:noFill/>
                </a:ln>
                <a:solidFill>
                  <a:prstClr val="black"/>
                </a:solidFill>
                <a:effectLst/>
                <a:uLnTx/>
                <a:uFillTx/>
                <a:latin typeface="Arial"/>
                <a:cs typeface="Arial"/>
              </a:rPr>
              <a:t>Revisão retrospectiva </a:t>
            </a:r>
            <a:r>
              <a:rPr kumimoji="0" lang="pt-BR" sz="1500" b="0" i="0" u="none" strike="noStrike" cap="none" normalizeH="0" baseline="0" noProof="0">
                <a:ln>
                  <a:noFill/>
                </a:ln>
                <a:solidFill>
                  <a:prstClr val="black"/>
                </a:solidFill>
                <a:effectLst/>
                <a:uLnTx/>
                <a:uFillTx/>
                <a:latin typeface="Arial"/>
                <a:cs typeface="Arial"/>
              </a:rPr>
              <a:t>imediatamente após a conclusão da resposta ou em AAR para eventos maiores.</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prstClr val="black"/>
                  </a:solidFill>
                  <a:effectLst/>
                  <a:uLnTx/>
                  <a:uFillTx/>
                  <a:latin typeface="Arial"/>
                  <a:cs typeface="Arial"/>
                </a:rPr>
                <a:t>Surgimento                       Detecção   Notificação                                             Resposta                              Fim                    Pós-evento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de longo prazo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a:cs typeface="Arial"/>
              </a:rPr>
              <a:t>Recursos necessários não disponíveis atualmente</a:t>
            </a:r>
            <a:br>
              <a:rPr lang="pt-BR" sz="1400" b="0" i="0" u="none" strike="noStrike" cap="none" normalizeH="0" baseline="0" noProof="0">
                <a:ln>
                  <a:noFill/>
                </a:ln>
                <a:effectLst/>
                <a:uLnTx/>
                <a:uFillTx/>
                <a:latin typeface="Arial"/>
                <a:cs typeface="Arial"/>
              </a:rPr>
            </a:br>
            <a:br>
              <a:rPr lang="pt-BR" sz="1400" b="0" i="0" u="none" strike="noStrike" cap="none" normalizeH="0" baseline="0" noProof="0">
                <a:ln>
                  <a:noFill/>
                </a:ln>
                <a:effectLst/>
                <a:uLnTx/>
                <a:uFillTx/>
                <a:latin typeface="Arial"/>
                <a:cs typeface="Arial"/>
              </a:rPr>
            </a:br>
            <a:endParaRPr lang="pt-BR" sz="1400" b="0" i="0" u="none" strike="noStrike" cap="none" normalizeH="0" baseline="0" noProof="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dirty="0">
                <a:ln>
                  <a:noFill/>
                </a:ln>
                <a:solidFill>
                  <a:srgbClr val="FFFFFF"/>
                </a:solidFill>
                <a:effectLst/>
                <a:uLnTx/>
                <a:uFillTx/>
                <a:latin typeface="Arial"/>
                <a:cs typeface="Arial"/>
              </a:rPr>
              <a:t>Capturar e avaliar o desempenho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Usar o desempenho 7-1-7 para identificar gargalos e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Identificar e implementar ações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556155"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Considerar para planejamento</a:t>
            </a:r>
            <a:r>
              <a:rPr kumimoji="0" lang="pt-BR" sz="1200" b="1" i="0" u="none" strike="noStrike" cap="none" normalizeH="0" noProof="0" dirty="0">
                <a:ln>
                  <a:noFill/>
                </a:ln>
                <a:solidFill>
                  <a:prstClr val="white"/>
                </a:solidFill>
                <a:effectLst/>
                <a:uLnTx/>
                <a:uFillTx/>
                <a:latin typeface="Arial"/>
                <a:cs typeface="Arial"/>
              </a:rPr>
              <a:t> </a:t>
            </a:r>
            <a:r>
              <a:rPr kumimoji="0" lang="pt-BR" sz="1200" b="1" i="0" u="none" strike="noStrike" cap="none" normalizeH="0" baseline="0" noProof="0" dirty="0">
                <a:ln>
                  <a:noFill/>
                </a:ln>
                <a:solidFill>
                  <a:prstClr val="white"/>
                </a:solidFill>
                <a:effectLst/>
                <a:uLnTx/>
                <a:uFillTx/>
                <a:latin typeface="Arial"/>
                <a:cs typeface="Arial"/>
              </a:rPr>
              <a:t>e oportunidades de financiamento</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519450" y="3967965"/>
              <a:ext cx="219826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Pontualidade prejudicada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a:ln>
                    <a:noFill/>
                  </a:ln>
                  <a:solidFill>
                    <a:prstClr val="black"/>
                  </a:solidFill>
                  <a:effectLst/>
                  <a:uLnTx/>
                  <a:uFillTx/>
                  <a:latin typeface="Arial"/>
                  <a:cs typeface="Arial"/>
                </a:rPr>
                <a:t>Pontualidade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Gargalos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1" u="none" strike="noStrike" cap="none" normalizeH="0" baseline="0" noProof="0" dirty="0">
                  <a:ln>
                    <a:noFill/>
                  </a:ln>
                  <a:solidFill>
                    <a:schemeClr val="tx2"/>
                  </a:solidFill>
                  <a:effectLst/>
                  <a:uLnTx/>
                  <a:uFillTx/>
                  <a:latin typeface="Arial"/>
                  <a:cs typeface="Arial"/>
                </a:rPr>
                <a:t>Use para apoiar objetivos de defesa</a:t>
              </a:r>
              <a:br>
                <a:rPr lang="pt-BR" sz="1400" b="0" i="1" u="none" strike="noStrike" cap="none" normalizeH="0" baseline="0" noProof="0" dirty="0">
                  <a:ln>
                    <a:noFill/>
                  </a:ln>
                  <a:solidFill>
                    <a:schemeClr val="tx2"/>
                  </a:solidFill>
                  <a:effectLst/>
                  <a:uLnTx/>
                  <a:uFillTx/>
                  <a:latin typeface="Arial"/>
                  <a:cs typeface="Arial"/>
                </a:rPr>
              </a:br>
              <a:r>
                <a:rPr kumimoji="0" lang="pt-BR" sz="1400" b="0" i="1" u="none" strike="noStrike" cap="none" normalizeH="0" baseline="0" noProof="0" dirty="0">
                  <a:ln>
                    <a:noFill/>
                  </a:ln>
                  <a:solidFill>
                    <a:schemeClr val="tx2"/>
                  </a:solidFill>
                  <a:effectLst/>
                  <a:uLnTx/>
                  <a:uFillTx/>
                  <a:latin typeface="Arial"/>
                  <a:cs typeface="Arial"/>
                </a:rPr>
                <a:t>(melhores práticas, melhorias,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Na prática: usando o 7-1-7 para um único evento de surto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5059002"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dirty="0">
                <a:ln>
                  <a:noFill/>
                </a:ln>
                <a:solidFill>
                  <a:prstClr val="black"/>
                </a:solidFill>
                <a:effectLst/>
                <a:uLnTx/>
                <a:uFillTx/>
                <a:latin typeface="Arial"/>
                <a:cs typeface="Arial"/>
              </a:rPr>
              <a:t>Implementação em tempo real </a:t>
            </a:r>
            <a:br>
              <a:rPr lang="pt-BR" sz="1500" b="0" i="0" u="none" strike="noStrike" cap="none" normalizeH="0" baseline="0" noProof="0" dirty="0">
                <a:ln>
                  <a:noFill/>
                </a:ln>
                <a:effectLst/>
                <a:uLnTx/>
                <a:uFillTx/>
                <a:latin typeface="Arial"/>
                <a:cs typeface="Arial" panose="020B0604020202020204" pitchFamily="34" charset="0"/>
              </a:rPr>
            </a:br>
            <a:r>
              <a:rPr kumimoji="0" lang="pt-BR" sz="1500" b="0" i="0" u="none" strike="noStrike" cap="none" normalizeH="0" baseline="0" noProof="0" dirty="0">
                <a:ln>
                  <a:noFill/>
                </a:ln>
                <a:solidFill>
                  <a:prstClr val="black"/>
                </a:solidFill>
                <a:effectLst/>
                <a:uLnTx/>
                <a:uFillTx/>
                <a:latin typeface="Arial"/>
                <a:cs typeface="Arial"/>
              </a:rPr>
              <a:t>durante um EAR para dar suporte a uma resposta contínua imediatamente após um evento ser detectado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imediatas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Recursos necessários </a:t>
              </a:r>
              <a:br>
                <a:rPr kumimoji="0" lang="pt-BR" sz="1400" b="0" i="0" u="none" strike="noStrike" cap="none" normalizeH="0" baseline="0" noProof="0" dirty="0">
                  <a:ln>
                    <a:noFill/>
                  </a:ln>
                  <a:solidFill>
                    <a:prstClr val="black"/>
                  </a:solidFill>
                  <a:effectLst/>
                  <a:uLnTx/>
                  <a:uFillTx/>
                  <a:latin typeface="Arial"/>
                  <a:cs typeface="Arial"/>
                </a:rPr>
              </a:br>
              <a:r>
                <a:rPr kumimoji="0" lang="pt-BR" sz="1400" b="0" i="0" u="none" strike="noStrike" cap="none" normalizeH="0" baseline="0" noProof="0" dirty="0">
                  <a:ln>
                    <a:noFill/>
                  </a:ln>
                  <a:solidFill>
                    <a:prstClr val="black"/>
                  </a:solidFill>
                  <a:effectLst/>
                  <a:uLnTx/>
                  <a:uFillTx/>
                  <a:latin typeface="Arial"/>
                  <a:cs typeface="Arial"/>
                </a:rPr>
                <a:t>já disponíveis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Implementar o mais rápido possível</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2" y="2206831"/>
            <a:ext cx="1804959"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9B51E0"/>
                </a:solidFill>
                <a:effectLst/>
                <a:uLnTx/>
                <a:uFillTx/>
                <a:latin typeface="Arial" panose="020B0604020202020204" pitchFamily="34" charset="0"/>
                <a:ea typeface="+mn-ea"/>
                <a:cs typeface="Arial" panose="020B0604020202020204" pitchFamily="34" charset="0"/>
              </a:rPr>
              <a:t>Data de surgimento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9B51E0"/>
                </a:solidFill>
                <a:effectLst/>
                <a:uLnTx/>
                <a:uFillTx/>
                <a:latin typeface="Arial"/>
                <a:ea typeface="+mn-ea"/>
                <a:cs typeface="Arial"/>
              </a:rPr>
              <a:t>30 de novembro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Meta: 7 dias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NOTIFICAR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Meta: 1 dia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RESPONDER</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Meta: 7 dias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206831"/>
            <a:ext cx="2506428"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Data de detecção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CF2E2E"/>
                </a:solidFill>
                <a:effectLst/>
                <a:uLnTx/>
                <a:uFillTx/>
                <a:latin typeface="Arial"/>
                <a:ea typeface="+mn-ea"/>
                <a:cs typeface="Arial"/>
              </a:rPr>
              <a:t>8 de dezembro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206831"/>
            <a:ext cx="201487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Data de notificação</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a:ln>
                  <a:noFill/>
                </a:ln>
                <a:solidFill>
                  <a:srgbClr val="FCB900"/>
                </a:solidFill>
                <a:effectLst/>
                <a:uLnTx/>
                <a:uFillTx/>
                <a:latin typeface="Arial"/>
                <a:ea typeface="+mn-ea"/>
                <a:cs typeface="Arial"/>
              </a:rPr>
              <a:t>9 de dezembro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601933" y="2206831"/>
            <a:ext cx="187837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3BB041"/>
                </a:solidFill>
                <a:effectLst/>
                <a:uLnTx/>
                <a:uFillTx/>
                <a:latin typeface="Arial" panose="020B0604020202020204" pitchFamily="34" charset="0"/>
                <a:ea typeface="+mn-ea"/>
                <a:cs typeface="Arial" panose="020B0604020202020204" pitchFamily="34" charset="0"/>
              </a:rPr>
              <a:t>Data da resposta precoce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BB041"/>
                </a:solidFill>
                <a:effectLst/>
                <a:uLnTx/>
                <a:uFillTx/>
                <a:latin typeface="Arial"/>
                <a:ea typeface="+mn-ea"/>
                <a:cs typeface="Arial"/>
              </a:rPr>
              <a:t>19 de dezembro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8 DIA</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2200" b="1" i="0" u="none" strike="noStrike" cap="none" normalizeH="0" baseline="0" noProof="0">
                <a:ln>
                  <a:noFill/>
                </a:ln>
                <a:solidFill>
                  <a:srgbClr val="FFFFFF"/>
                </a:solidFill>
                <a:effectLst/>
                <a:uLnTx/>
                <a:uFillTx/>
                <a:latin typeface="Arial"/>
                <a:ea typeface="+mn-ea"/>
                <a:cs typeface="Arial"/>
              </a:rPr>
              <a:t> </a:t>
            </a:r>
            <a:r>
              <a:rPr kumimoji="0" lang="pt-BR" sz="1600" b="1" i="0" u="none" strike="noStrike" cap="none" normalizeH="0" baseline="0" noProof="0">
                <a:ln>
                  <a:noFill/>
                </a:ln>
                <a:solidFill>
                  <a:srgbClr val="FFFFFF"/>
                </a:solidFill>
                <a:effectLst/>
                <a:uLnTx/>
                <a:uFillTx/>
                <a:latin typeface="Arial"/>
                <a:ea typeface="+mn-ea"/>
                <a:cs typeface="Arial"/>
              </a:rPr>
              <a: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srgbClr val="FFFFFF"/>
                </a:solidFill>
                <a:effectLst/>
                <a:uLnTx/>
                <a:uFillTx/>
                <a:latin typeface="Arial"/>
                <a:ea typeface="+mn-ea"/>
                <a:cs typeface="Arial"/>
              </a:rPr>
              <a:t>10 DIAS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Ausência de suspeita clínica apesar da presença de característica diagnóstica de sarampo</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Consciência limitada das diretrizes de vigilância para doenças prioritárias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Ação rápida da equipe clínica quando houve suspeita de sarampo</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7147"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505932"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GARGALOS E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AÇÕES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IMEDIATAS</a:t>
            </a: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Disseminar definições de casos para unidades de saúde para doenças prioritárias; traduzir materiais-chave para idiomas comumente falados;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1100" b="1"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LONGO PRAZO</a:t>
            </a:r>
            <a:r>
              <a:rPr kumimoji="0" lang="pt-BR" sz="1100" b="0" i="0" u="none" strike="noStrike" cap="none"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 Treinamentos de atualização sobre definições de casos-chave para profissionais de saúde em nível de unidade de saúde; pré-tradução de mensagens essenciais de saúde pública para idiomas comumente falados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pt-BR" sz="2800" b="1" i="0" u="none" strike="noStrike" cap="none" normalizeH="0" baseline="0" noProof="0">
                <a:ln>
                  <a:noFill/>
                </a:ln>
                <a:solidFill>
                  <a:srgbClr val="3BB041"/>
                </a:solidFill>
                <a:effectLst/>
                <a:uLnTx/>
                <a:uFillTx/>
                <a:latin typeface="Arial"/>
                <a:cs typeface="Arial"/>
                <a:sym typeface="Calibri"/>
              </a:rPr>
              <a:t>Sarampo, Epistão, 2023 (surto fictício de atividade de mesa)</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protocolo para a equipe clínica de nível inferior notificar sem a presença do médico assistente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Treinamento recente de atualização em vigilância para equipes clínicas de alto nível sobre protocolos de escalada e reporte</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GARGALOS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financiamento para combustível para mobilizar uma equipa de resposta rápida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protocolo/mecanismo para entrega de amostras ao laboratório nacional no fim de semana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srgbClr val="0F0F0F"/>
                </a:solidFill>
                <a:effectLst/>
                <a:uLnTx/>
                <a:uFillTx/>
                <a:latin typeface="Arial" panose="020B0604020202020204" pitchFamily="34" charset="0"/>
                <a:ea typeface="+mn-ea"/>
                <a:cs typeface="Arial" panose="020B0604020202020204" pitchFamily="34" charset="0"/>
                <a:sym typeface="Calibri"/>
              </a:rPr>
              <a:t>Falta de materiais pré-traduzidos essenciais em línguas locais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pt-BR" sz="1200" b="1"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pt-BR" sz="1200" b="0" i="0" u="none" strike="noStrike" cap="none"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rPr>
              <a:t>Implantação rápida de equipe de resposta rápida e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706357"/>
            <a:ext cx="10378688" cy="2148666"/>
          </a:xfrm>
        </p:spPr>
        <p:txBody>
          <a:bodyPr/>
          <a:lstStyle/>
          <a:p>
            <a:r>
              <a:rPr lang="pt-BR" sz="4800" dirty="0"/>
              <a:t>Usando o 7-1-7 para eventos de surtos de múltiplas doenças </a:t>
            </a:r>
          </a:p>
        </p:txBody>
      </p:sp>
    </p:spTree>
    <p:extLst>
      <p:ext uri="{BB962C8B-B14F-4D97-AF65-F5344CB8AC3E}">
        <p14:creationId xmlns:p14="http://schemas.microsoft.com/office/powerpoint/2010/main" val="232765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pt-BR"/>
              <a:t>Apresentações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pt-BR" sz="3200" b="1">
                <a:solidFill>
                  <a:schemeClr val="tx2"/>
                </a:solidFill>
                <a:latin typeface="Arial"/>
                <a:cs typeface="Arial"/>
              </a:rPr>
              <a:t>Levante-se se você...</a:t>
            </a:r>
          </a:p>
          <a:p>
            <a:pPr>
              <a:lnSpc>
                <a:spcPct val="114000"/>
              </a:lnSpc>
            </a:pPr>
            <a:r>
              <a:rPr lang="pt-BR" sz="3200">
                <a:latin typeface="Arial"/>
                <a:cs typeface="Arial"/>
              </a:rPr>
              <a:t>Tem um animal de estimação em casa</a:t>
            </a:r>
          </a:p>
          <a:p>
            <a:pPr lvl="1">
              <a:lnSpc>
                <a:spcPct val="113999"/>
              </a:lnSpc>
            </a:pPr>
            <a:r>
              <a:rPr lang="pt-BR" sz="3200">
                <a:latin typeface="Arial"/>
                <a:cs typeface="Arial"/>
              </a:rPr>
              <a:t>Fala 3 ou mais idiomas</a:t>
            </a:r>
          </a:p>
          <a:p>
            <a:pPr lvl="2">
              <a:lnSpc>
                <a:spcPct val="113999"/>
              </a:lnSpc>
            </a:pPr>
            <a:r>
              <a:rPr lang="pt-BR" sz="3200">
                <a:latin typeface="Arial"/>
                <a:cs typeface="Arial"/>
              </a:rPr>
              <a:t>Cantou karaokê nos últimos 3 anos</a:t>
            </a:r>
          </a:p>
          <a:p>
            <a:pPr lvl="3">
              <a:lnSpc>
                <a:spcPct val="113999"/>
              </a:lnSpc>
            </a:pPr>
            <a:r>
              <a:rPr lang="pt-BR" sz="3200">
                <a:latin typeface="Arial"/>
                <a:cs typeface="Arial"/>
              </a:rPr>
              <a:t>Gosta de dançar</a:t>
            </a:r>
          </a:p>
          <a:p>
            <a:pPr lvl="4">
              <a:lnSpc>
                <a:spcPct val="113999"/>
              </a:lnSpc>
            </a:pPr>
            <a:r>
              <a:rPr lang="pt-BR" sz="3200">
                <a:latin typeface="Arial"/>
                <a:cs typeface="Arial"/>
              </a:rPr>
              <a:t>Pinta por diversão</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775795" cy="857500"/>
          </a:xfrm>
        </p:spPr>
        <p:txBody>
          <a:bodyPr>
            <a:normAutofit fontScale="90000"/>
          </a:bodyPr>
          <a:lstStyle/>
          <a:p>
            <a:r>
              <a:rPr lang="pt-BR" b="1">
                <a:cs typeface="Arial" panose="020B0604020202020204" pitchFamily="34" charset="0"/>
              </a:rPr>
              <a:t>Usar o 7-1-7 </a:t>
            </a:r>
            <a:r>
              <a:rPr lang="pt-BR"/>
              <a:t>em surtos múltiplos produz informações valiosas</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2077534" y="3529614"/>
            <a:ext cx="7394973" cy="461665"/>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400" dirty="0">
                <a:solidFill>
                  <a:srgbClr val="384D56"/>
                </a:solidFill>
                <a:latin typeface="Arial"/>
                <a:cs typeface="Arial"/>
              </a:rPr>
              <a:t>Banco de dados de consolidação de dados do 7-1-7</a:t>
            </a:r>
            <a:r>
              <a:rPr kumimoji="0" lang="pt-BR" sz="2400" i="0" u="none" strike="noStrike" cap="none" normalizeH="0" baseline="0" noProof="0" dirty="0">
                <a:ln>
                  <a:noFill/>
                </a:ln>
                <a:solidFill>
                  <a:srgbClr val="384D56"/>
                </a:solidFill>
                <a:effectLst/>
                <a:uLnTx/>
                <a:uFillTx/>
                <a:latin typeface="Arial"/>
                <a:cs typeface="Arial"/>
              </a:rPr>
              <a:t> </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rgbClr val="618393"/>
                </a:solidFill>
                <a:effectLst/>
                <a:uLnTx/>
                <a:uFillTx/>
                <a:latin typeface="Arial" panose="020B0604020202020204" pitchFamily="34" charset="0"/>
                <a:ea typeface="+mn-ea"/>
                <a:cs typeface="Arial" panose="020B0604020202020204" pitchFamily="34" charset="0"/>
              </a:rPr>
              <a:t>Aumenta a base de evidências sobre o quê, onde e por quê dos gargalos e facilitadores para detecção oportuna, notificação e resposta precoce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1340836" y="4187292"/>
            <a:ext cx="9166528" cy="876203"/>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pt-BR" b="1">
                <a:latin typeface="Public Sans"/>
              </a:rPr>
              <a:t>Usando o 7-1-7 para eventos de surtos múltiplos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pt-BR" sz="2000" b="1" i="0" u="none" strike="noStrike" cap="none" normalizeH="0" baseline="0" noProof="0">
                <a:ln>
                  <a:noFill/>
                </a:ln>
                <a:solidFill>
                  <a:srgbClr val="618393"/>
                </a:solidFill>
                <a:effectLst/>
                <a:uLnTx/>
                <a:uFillTx/>
                <a:latin typeface="Arial"/>
                <a:cs typeface="Arial"/>
              </a:rPr>
              <a:t>Ajuda a identificar gargalos e facilitadores comuns em categorias de interesse </a:t>
            </a:r>
            <a:r>
              <a:rPr lang="pt-BR" sz="2000" b="1">
                <a:solidFill>
                  <a:srgbClr val="618393"/>
                </a:solidFill>
                <a:latin typeface="Arial"/>
                <a:cs typeface="Arial"/>
              </a:rPr>
              <a:t>e </a:t>
            </a:r>
            <a:r>
              <a:rPr kumimoji="0" lang="pt-BR" sz="2000" b="1" i="0" u="none" strike="noStrike" cap="none" normalizeH="0" baseline="0" noProof="0">
                <a:ln>
                  <a:noFill/>
                </a:ln>
                <a:solidFill>
                  <a:srgbClr val="618393"/>
                </a:solidFill>
                <a:effectLst/>
                <a:uLnTx/>
                <a:uFillTx/>
                <a:latin typeface="Arial"/>
                <a:cs typeface="Arial"/>
              </a:rPr>
              <a:t>desempenho ao longo do tempo</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b="1" i="0" u="none" strike="noStrike" cap="none" normalizeH="0" baseline="0" noProof="0">
                <a:ln>
                  <a:noFill/>
                </a:ln>
                <a:solidFill>
                  <a:srgbClr val="384D56"/>
                </a:solidFill>
                <a:effectLst/>
                <a:uLnTx/>
                <a:uFillTx/>
                <a:latin typeface="Arial"/>
                <a:cs typeface="Arial"/>
              </a:rPr>
              <a:t>retrospectivo</a:t>
            </a: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b="1">
                <a:solidFill>
                  <a:srgbClr val="384D56"/>
                </a:solidFill>
                <a:latin typeface="Arial"/>
                <a:cs typeface="Arial"/>
              </a:rPr>
              <a:t>em tempo real</a:t>
            </a: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Não revise surtos muito antigos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Confirme se há dados de qualidade suficientes disponíveis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a:t>Cuidado com dados faltantes</a:t>
            </a: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Mantenha os dados 7-1-7 de todos os surtos atualizados em um único banco de dados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a:ln>
                  <a:noFill/>
                </a:ln>
                <a:solidFill>
                  <a:srgbClr val="394D56"/>
                </a:solidFill>
                <a:effectLst/>
                <a:uLnTx/>
                <a:uFillTx/>
                <a:latin typeface="Arial" panose="020B0604020202020204" pitchFamily="34" charset="0"/>
                <a:ea typeface="+mn-ea"/>
                <a:cs typeface="+mn-cs"/>
              </a:rPr>
              <a:t>Inclua proativamente categorias de interesse no banco de dados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pt-BR"/>
              <a:t>Analise dados rotineiramente</a:t>
            </a: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a:blip r:embed="rId3"/>
          <a:srcRect/>
          <a:stretch/>
        </p:blipFill>
        <p:spPr>
          <a:xfrm>
            <a:off x="1544934" y="1456124"/>
            <a:ext cx="9109483"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848811"/>
            <a:ext cx="1012715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Bochner A</a:t>
            </a:r>
            <a:r>
              <a:rPr kumimoji="0" lang="pt-BR"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 et al. “Implementation of the 7-1-7 target for detection, notification, and response to public health threats in five countries: a retrospective, observational study</a:t>
            </a:r>
            <a:r>
              <a:rPr kumimoji="0" lang="pt-BR"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 Lancet Global Health</a:t>
            </a:r>
            <a:r>
              <a:rPr kumimoji="0" lang="pt-BR" sz="1600" b="0" i="1" u="none" strike="noStrike" cap="none" normalizeH="0" baseline="0" noProof="0" dirty="0">
                <a:ln>
                  <a:noFill/>
                </a:ln>
                <a:solidFill>
                  <a:srgbClr val="FFFFFF">
                    <a:lumMod val="50000"/>
                  </a:srgbClr>
                </a:solidFill>
                <a:effectLst/>
                <a:uLnTx/>
                <a:uFillTx/>
                <a:latin typeface="Calibri" panose="020F0502020204030204"/>
                <a:ea typeface="+mn-ea"/>
                <a:cs typeface="+mn-cs"/>
              </a:rPr>
              <a:t>. </a:t>
            </a:r>
            <a:r>
              <a:rPr kumimoji="0" lang="pt-BR" sz="1600" b="1" i="1" u="none" strike="noStrike" cap="none" normalizeH="0" baseline="0" noProof="0" dirty="0">
                <a:ln>
                  <a:noFill/>
                </a:ln>
                <a:solidFill>
                  <a:srgbClr val="FFFFFF">
                    <a:lumMod val="50000"/>
                  </a:srgbClr>
                </a:solidFill>
                <a:effectLst/>
                <a:uLnTx/>
                <a:uFillTx/>
                <a:latin typeface="Calibri" panose="020F0502020204030204"/>
                <a:ea typeface="+mn-ea"/>
                <a:cs typeface="+mn-cs"/>
              </a:rPr>
              <a:t>Junho de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543547"/>
          </a:xfrm>
          <a:prstGeom prst="rect">
            <a:avLst/>
          </a:prstGeom>
        </p:spPr>
        <p:txBody>
          <a:bodyPr vert="horz" wrap="square" lIns="0" tIns="74295" rIns="0" bIns="0" rtlCol="0">
            <a:spAutoFit/>
          </a:bodyPr>
          <a:lstStyle/>
          <a:p>
            <a:pPr marL="12700" marR="5080">
              <a:lnSpc>
                <a:spcPts val="3890"/>
              </a:lnSpc>
              <a:spcBef>
                <a:spcPts val="585"/>
              </a:spcBef>
            </a:pPr>
            <a:r>
              <a:rPr lang="pt-BR">
                <a:latin typeface="Arial"/>
                <a:cs typeface="Arial"/>
              </a:rPr>
              <a:t>Dados de 41 eventos em cinco países revelaram que…</a:t>
            </a:r>
          </a:p>
        </p:txBody>
      </p:sp>
    </p:spTree>
    <p:extLst>
      <p:ext uri="{BB962C8B-B14F-4D97-AF65-F5344CB8AC3E}">
        <p14:creationId xmlns:p14="http://schemas.microsoft.com/office/powerpoint/2010/main" val="17998719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989823"/>
          </a:xfrm>
          <a:prstGeom prst="rect">
            <a:avLst/>
          </a:prstGeom>
        </p:spPr>
        <p:txBody>
          <a:bodyPr vert="horz" wrap="square" lIns="0" tIns="74295" rIns="0" bIns="0" rtlCol="0">
            <a:spAutoFit/>
          </a:bodyPr>
          <a:lstStyle/>
          <a:p>
            <a:r>
              <a:rPr lang="pt-BR" sz="2400" dirty="0">
                <a:latin typeface="Arial"/>
                <a:cs typeface="Arial"/>
              </a:rPr>
              <a:t>A análise por tipo de doença ajuda a identificar desafios específicos da doença </a:t>
            </a:r>
          </a:p>
          <a:p>
            <a:pPr marL="12700" marR="5080">
              <a:lnSpc>
                <a:spcPts val="3890"/>
              </a:lnSpc>
              <a:spcBef>
                <a:spcPts val="585"/>
              </a:spcBef>
            </a:pPr>
            <a:endParaRPr lang="en-US" sz="2800"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3872373975"/>
              </p:ext>
            </p:extLst>
          </p:nvPr>
        </p:nvGraphicFramePr>
        <p:xfrm>
          <a:off x="546595"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1842492">
                  <a:extLst>
                    <a:ext uri="{9D8B030D-6E8A-4147-A177-3AD203B41FA5}">
                      <a16:colId xmlns:a16="http://schemas.microsoft.com/office/drawing/2014/main" val="2457635592"/>
                    </a:ext>
                  </a:extLst>
                </a:gridCol>
                <a:gridCol w="1891151">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pt-BR" sz="1800" b="1" dirty="0">
                          <a:solidFill>
                            <a:schemeClr val="bg1"/>
                          </a:solidFill>
                          <a:effectLst/>
                        </a:rPr>
                        <a:t>Tipo de doença</a:t>
                      </a:r>
                    </a:p>
                  </a:txBody>
                  <a:tcPr marL="137160" marR="137160" marT="137160" marB="137160" anchor="ctr">
                    <a:solidFill>
                      <a:schemeClr val="accent1"/>
                    </a:solidFill>
                  </a:tcPr>
                </a:tc>
                <a:tc rowSpan="2">
                  <a:txBody>
                    <a:bodyPr/>
                    <a:lstStyle/>
                    <a:p>
                      <a:pPr algn="ctr" fontAlgn="ctr"/>
                      <a:r>
                        <a:rPr lang="pt-BR" sz="1800" b="1" dirty="0">
                          <a:solidFill>
                            <a:schemeClr val="bg1"/>
                          </a:solidFill>
                          <a:effectLst/>
                        </a:rPr>
                        <a:t>No. de surtos de doenças</a:t>
                      </a:r>
                    </a:p>
                    <a:p>
                      <a:pPr algn="ctr" fontAlgn="ctr"/>
                      <a:r>
                        <a:rPr lang="pt-BR" sz="1800" b="1" dirty="0">
                          <a:solidFill>
                            <a:schemeClr val="bg1"/>
                          </a:solidFill>
                          <a:effectLst/>
                        </a:rPr>
                        <a:t>(n = 41)</a:t>
                      </a:r>
                    </a:p>
                  </a:txBody>
                  <a:tcPr marL="137160" marR="137160" marT="137160" marB="137160" anchor="ctr">
                    <a:solidFill>
                      <a:schemeClr val="accent1"/>
                    </a:solidFill>
                  </a:tcPr>
                </a:tc>
                <a:tc gridSpan="4">
                  <a:txBody>
                    <a:bodyPr/>
                    <a:lstStyle/>
                    <a:p>
                      <a:pPr algn="ctr" fontAlgn="ctr"/>
                      <a:r>
                        <a:rPr lang="pt-BR" sz="1800" dirty="0">
                          <a:solidFill>
                            <a:schemeClr val="bg1"/>
                          </a:solidFill>
                          <a:effectLst/>
                        </a:rPr>
                        <a:t>% de surtos atingindo…</a:t>
                      </a:r>
                    </a:p>
                  </a:txBody>
                  <a:tcPr marL="137160" marR="137160" marT="137160" marB="137160" anchor="ctr">
                    <a:solidFill>
                      <a:schemeClr val="accent1"/>
                    </a:solid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de detecção</a:t>
                      </a: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de notificação</a:t>
                      </a: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de resposta precoce</a:t>
                      </a:r>
                    </a:p>
                  </a:txBody>
                  <a:tcPr marL="137160" marR="137160" marT="137160" marB="137160" anchor="ctr">
                    <a:solidFill>
                      <a:schemeClr val="accent1"/>
                    </a:solidFill>
                  </a:tcPr>
                </a:tc>
                <a:tc>
                  <a:txBody>
                    <a:bodyPr/>
                    <a:lstStyle/>
                    <a:p>
                      <a:pPr algn="ctr" fontAlgn="ctr"/>
                      <a:r>
                        <a:rPr lang="pt-BR" sz="1800" b="1" dirty="0">
                          <a:solidFill>
                            <a:schemeClr val="bg1"/>
                          </a:solidFill>
                          <a:effectLst/>
                        </a:rPr>
                        <a:t>Meta geral </a:t>
                      </a:r>
                      <a:br>
                        <a:rPr lang="pt-BR" sz="1800" b="1" dirty="0">
                          <a:solidFill>
                            <a:schemeClr val="bg1"/>
                          </a:solidFill>
                          <a:effectLst/>
                        </a:rPr>
                      </a:br>
                      <a:r>
                        <a:rPr lang="pt-BR" sz="1800" b="1" dirty="0">
                          <a:solidFill>
                            <a:schemeClr val="bg1"/>
                          </a:solidFill>
                          <a:effectLst/>
                        </a:rPr>
                        <a:t>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pt-BR" sz="1600" b="1" i="1" dirty="0">
                          <a:solidFill>
                            <a:schemeClr val="tx1"/>
                          </a:solidFill>
                          <a:effectLst/>
                        </a:rPr>
                        <a:t>Todas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dirty="0">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pt-BR" sz="16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pt-BR" sz="1600" b="1" dirty="0">
                          <a:solidFill>
                            <a:schemeClr val="tx1"/>
                          </a:solidFill>
                          <a:effectLst/>
                        </a:rPr>
                        <a:t>Febre hemorrágica viral</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pt-BR" sz="1600" b="1" dirty="0">
                          <a:solidFill>
                            <a:schemeClr val="tx1"/>
                          </a:solidFill>
                          <a:effectLst/>
                        </a:rPr>
                        <a:t>Prevenível por vacina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pt-BR" sz="1600" b="1" dirty="0">
                          <a:solidFill>
                            <a:schemeClr val="tx1"/>
                          </a:solidFill>
                          <a:effectLst/>
                        </a:rPr>
                        <a:t>Respiratório</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pt-BR" sz="1600" b="1" dirty="0">
                          <a:solidFill>
                            <a:schemeClr val="tx1"/>
                          </a:solidFill>
                          <a:effectLst/>
                        </a:rPr>
                        <a:t>Transmitido por alimentos </a:t>
                      </a:r>
                      <a:br>
                        <a:rPr lang="pt-BR" sz="1600" b="1" dirty="0">
                          <a:solidFill>
                            <a:schemeClr val="tx1"/>
                          </a:solidFill>
                          <a:effectLst/>
                        </a:rPr>
                      </a:br>
                      <a:r>
                        <a:rPr lang="pt-BR" sz="1600" b="1" dirty="0">
                          <a:solidFill>
                            <a:schemeClr val="tx1"/>
                          </a:solidFill>
                          <a:effectLst/>
                        </a:rPr>
                        <a:t>ou pela água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pt-BR" sz="1600" b="1" dirty="0">
                          <a:solidFill>
                            <a:schemeClr val="tx1"/>
                          </a:solidFill>
                          <a:effectLst/>
                        </a:rPr>
                        <a:t>Transmitido por vetores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pt-BR" sz="1600" b="1" dirty="0">
                          <a:solidFill>
                            <a:schemeClr val="tx1"/>
                          </a:solidFill>
                          <a:effectLst/>
                        </a:rPr>
                        <a:t>Outros eventos*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pt-BR" sz="1600" b="0" dirty="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620637"/>
            <a:ext cx="4864993" cy="76848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053370"/>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506689" y="1341015"/>
            <a:ext cx="2976780" cy="1079491"/>
          </a:xfrm>
        </p:spPr>
        <p:txBody>
          <a:bodyPr>
            <a:noAutofit/>
          </a:bodyPr>
          <a:lstStyle/>
          <a:p>
            <a:r>
              <a:rPr lang="pt-BR" sz="2400" dirty="0">
                <a:latin typeface="Arial"/>
                <a:cs typeface="Arial"/>
              </a:rPr>
              <a:t>Análises de gargalos destacam desafios no nível do sistema </a:t>
            </a:r>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87020" y="2672574"/>
            <a:ext cx="3467083" cy="3028361"/>
          </a:xfrm>
        </p:spPr>
        <p:txBody>
          <a:bodyPr vert="horz" lIns="91440" tIns="45720" rIns="91440" bIns="45720" rtlCol="0" anchor="t">
            <a:noAutofit/>
          </a:bodyPr>
          <a:lstStyle/>
          <a:p>
            <a:pPr>
              <a:lnSpc>
                <a:spcPct val="110000"/>
              </a:lnSpc>
            </a:pPr>
            <a:r>
              <a:rPr lang="pt-BR" sz="1800" b="0" dirty="0">
                <a:solidFill>
                  <a:schemeClr val="tx1"/>
                </a:solidFill>
                <a:latin typeface="Arial"/>
                <a:cs typeface="Arial"/>
              </a:rPr>
              <a:t>Pode entender as necessidades por meio de:</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Nível do sistema de saúde</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Tipo de doença</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Detecção, notificação, resposta</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Geografia</a:t>
            </a:r>
          </a:p>
          <a:p>
            <a:pPr marL="342900" indent="-342900">
              <a:lnSpc>
                <a:spcPct val="110000"/>
              </a:lnSpc>
              <a:buFont typeface="Arial" panose="020B0604020202020204" pitchFamily="34" charset="0"/>
              <a:buChar char="•"/>
            </a:pPr>
            <a:r>
              <a:rPr lang="pt-BR" sz="1800" b="0" dirty="0">
                <a:solidFill>
                  <a:schemeClr val="tx1"/>
                </a:solidFill>
                <a:latin typeface="Arial"/>
                <a:cs typeface="Arial"/>
              </a:rPr>
              <a:t>Vulnerabilidade (por exemplo, gênero, etnia)</a:t>
            </a:r>
          </a:p>
          <a:p>
            <a:pPr marL="285750" indent="-285750">
              <a:lnSpc>
                <a:spcPct val="110000"/>
              </a:lnSpc>
              <a:spcBef>
                <a:spcPts val="1000"/>
              </a:spcBef>
              <a:buFont typeface="Arial" panose="020B0604020202020204" pitchFamily="34" charset="0"/>
              <a:buChar char="•"/>
            </a:pPr>
            <a:endParaRPr lang="en-US" sz="1800" b="0" dirty="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5399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Calibri" panose="020F0502020204030204"/>
                <a:ea typeface="+mn-ea"/>
                <a:cs typeface="+mn-cs"/>
              </a:rPr>
              <a:t>Exemplos de análises de gargalos por</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9555" y="4137594"/>
            <a:ext cx="5168898" cy="2161539"/>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985452" y="1098814"/>
            <a:ext cx="4697105" cy="2915086"/>
          </a:xfrm>
          <a:prstGeom prst="rect">
            <a:avLst/>
          </a:prstGeom>
        </p:spPr>
      </p:pic>
      <p:sp>
        <p:nvSpPr>
          <p:cNvPr id="9" name="TextBox 8">
            <a:extLst>
              <a:ext uri="{FF2B5EF4-FFF2-40B4-BE49-F238E27FC236}">
                <a16:creationId xmlns:a16="http://schemas.microsoft.com/office/drawing/2014/main" id="{4184F3EC-1F61-C07D-B3A1-8BB206949860}"/>
              </a:ext>
            </a:extLst>
          </p:cNvPr>
          <p:cNvSpPr txBox="1"/>
          <p:nvPr/>
        </p:nvSpPr>
        <p:spPr>
          <a:xfrm>
            <a:off x="4781821" y="1355738"/>
            <a:ext cx="1508746" cy="338554"/>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b="0" i="0" u="none" strike="noStrike" cap="none" normalizeH="0" baseline="0" noProof="0">
                <a:ln>
                  <a:noFill/>
                </a:ln>
                <a:solidFill>
                  <a:prstClr val="black">
                    <a:lumMod val="65000"/>
                    <a:lumOff val="35000"/>
                  </a:prstClr>
                </a:solidFill>
                <a:effectLst/>
                <a:uLnTx/>
                <a:uFillTx/>
                <a:latin typeface="Arial"/>
                <a:cs typeface="Arial"/>
              </a:rPr>
              <a:t>Intervalo 7-1-7</a:t>
            </a:r>
          </a:p>
        </p:txBody>
      </p:sp>
      <p:sp>
        <p:nvSpPr>
          <p:cNvPr id="10" name="TextBox 9">
            <a:extLst>
              <a:ext uri="{FF2B5EF4-FFF2-40B4-BE49-F238E27FC236}">
                <a16:creationId xmlns:a16="http://schemas.microsoft.com/office/drawing/2014/main" id="{F801F57C-0E19-2BEA-B28D-5871864B5084}"/>
              </a:ext>
            </a:extLst>
          </p:cNvPr>
          <p:cNvSpPr txBox="1"/>
          <p:nvPr/>
        </p:nvSpPr>
        <p:spPr>
          <a:xfrm>
            <a:off x="4781821" y="3828556"/>
            <a:ext cx="1813532" cy="584775"/>
          </a:xfrm>
          <a:prstGeom prst="rect">
            <a:avLst/>
          </a:prstGeom>
          <a:noFill/>
        </p:spPr>
        <p:txBody>
          <a:bodyPr wrap="square" lIns="91440" tIns="45720" rIns="91440" bIns="45720" rtlCol="0" anchor="t">
            <a:spAutoFit/>
          </a:bodyPr>
          <a:lstStyle/>
          <a:p>
            <a:pPr>
              <a:defRPr/>
            </a:pPr>
            <a:r>
              <a:rPr kumimoji="0" lang="pt-BR" sz="1600" b="0" i="0" u="none" strike="noStrike" cap="none" normalizeH="0" baseline="0" noProof="0" dirty="0">
                <a:ln>
                  <a:noFill/>
                </a:ln>
                <a:solidFill>
                  <a:prstClr val="black">
                    <a:lumMod val="65000"/>
                    <a:lumOff val="35000"/>
                  </a:prstClr>
                </a:solidFill>
                <a:effectLst/>
                <a:uLnTx/>
                <a:uFillTx/>
                <a:latin typeface="Arial"/>
                <a:cs typeface="Arial"/>
              </a:rPr>
              <a:t>Nível </a:t>
            </a:r>
            <a:r>
              <a:rPr lang="pt-BR" sz="1600" noProof="0" dirty="0">
                <a:solidFill>
                  <a:prstClr val="black">
                    <a:lumMod val="65000"/>
                    <a:lumOff val="35000"/>
                  </a:prstClr>
                </a:solidFill>
              </a:rPr>
              <a:t>do </a:t>
            </a:r>
            <a:r>
              <a:rPr kumimoji="0" lang="pt-BR" sz="1600" b="0" i="0" u="none" strike="noStrike" cap="none" normalizeH="0" baseline="0" noProof="0" dirty="0">
                <a:ln>
                  <a:noFill/>
                </a:ln>
                <a:solidFill>
                  <a:prstClr val="black">
                    <a:lumMod val="65000"/>
                    <a:lumOff val="35000"/>
                  </a:prstClr>
                </a:solidFill>
                <a:effectLst/>
                <a:uLnTx/>
                <a:uFillTx/>
                <a:latin typeface="Arial"/>
                <a:cs typeface="Arial"/>
              </a:rPr>
              <a:t>sistema de saúde</a:t>
            </a:r>
          </a:p>
        </p:txBody>
      </p:sp>
      <p:pic>
        <p:nvPicPr>
          <p:cNvPr id="15" name="Picture 14">
            <a:extLst>
              <a:ext uri="{FF2B5EF4-FFF2-40B4-BE49-F238E27FC236}">
                <a16:creationId xmlns:a16="http://schemas.microsoft.com/office/drawing/2014/main" id="{D38EA19F-22F5-C221-BF3B-2C08ED7B9367}"/>
              </a:ext>
            </a:extLst>
          </p:cNvPr>
          <p:cNvPicPr>
            <a:picLocks noChangeAspect="1"/>
          </p:cNvPicPr>
          <p:nvPr/>
        </p:nvPicPr>
        <p:blipFill>
          <a:blip r:embed="rId5"/>
          <a:stretch>
            <a:fillRect/>
          </a:stretch>
        </p:blipFill>
        <p:spPr>
          <a:xfrm>
            <a:off x="4692602" y="4505827"/>
            <a:ext cx="2273300" cy="1847850"/>
          </a:xfrm>
          <a:prstGeom prst="rect">
            <a:avLst/>
          </a:prstGeom>
        </p:spPr>
      </p:pic>
      <p:pic>
        <p:nvPicPr>
          <p:cNvPr id="16" name="Picture 15" descr="A group of words with different colors&#10;&#10;AI-generated content may be incorrect.">
            <a:extLst>
              <a:ext uri="{FF2B5EF4-FFF2-40B4-BE49-F238E27FC236}">
                <a16:creationId xmlns:a16="http://schemas.microsoft.com/office/drawing/2014/main" id="{7B02B1D8-1330-3EB7-D4C1-26885D382FE5}"/>
              </a:ext>
            </a:extLst>
          </p:cNvPr>
          <p:cNvPicPr>
            <a:picLocks noChangeAspect="1"/>
          </p:cNvPicPr>
          <p:nvPr/>
        </p:nvPicPr>
        <p:blipFill>
          <a:blip r:embed="rId6"/>
          <a:stretch>
            <a:fillRect/>
          </a:stretch>
        </p:blipFill>
        <p:spPr>
          <a:xfrm>
            <a:off x="4821277" y="1761556"/>
            <a:ext cx="1397000" cy="1308100"/>
          </a:xfrm>
          <a:prstGeom prst="rect">
            <a:avLst/>
          </a:prstGeom>
        </p:spPr>
      </p:pic>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9" grpId="0"/>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r>
              <a:rPr lang="pt-BR" sz="3600" dirty="0">
                <a:latin typeface="Arial"/>
                <a:cs typeface="Arial"/>
              </a:rPr>
              <a:t>Que tipos de análises você faria com informações 7-1-7 para ajudar a melhorar os sistemas de surtos em seu país/jurisdição?</a:t>
            </a: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pt-BR" sz="3000">
                <a:latin typeface="Arial"/>
                <a:cs typeface="Arial"/>
              </a:rPr>
              <a:t>Discussão</a:t>
            </a:r>
          </a:p>
        </p:txBody>
      </p:sp>
    </p:spTree>
    <p:extLst>
      <p:ext uri="{BB962C8B-B14F-4D97-AF65-F5344CB8AC3E}">
        <p14:creationId xmlns:p14="http://schemas.microsoft.com/office/powerpoint/2010/main" val="10678168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pt-BR" sz="4800">
                <a:latin typeface="Arial"/>
                <a:cs typeface="Arial"/>
              </a:rPr>
              <a:t>Usando o 7-1-7 proativamente com base na avaliação de risco</a:t>
            </a:r>
          </a:p>
        </p:txBody>
      </p:sp>
    </p:spTree>
    <p:extLst>
      <p:ext uri="{BB962C8B-B14F-4D97-AF65-F5344CB8AC3E}">
        <p14:creationId xmlns:p14="http://schemas.microsoft.com/office/powerpoint/2010/main" val="9313030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3186670"/>
            <a:ext cx="3235358" cy="2085707"/>
          </a:xfrm>
        </p:spPr>
        <p:txBody>
          <a:bodyPr>
            <a:normAutofit/>
          </a:bodyPr>
          <a:lstStyle/>
          <a:p>
            <a:r>
              <a:rPr lang="pt-BR" dirty="0">
                <a:latin typeface="Arial"/>
                <a:cs typeface="Arial"/>
              </a:rPr>
              <a:t>Uso proativo do 7-1-7 no Recife, Brasil</a:t>
            </a:r>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705600"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pt-BR" dirty="0">
                <a:latin typeface="Arial"/>
                <a:cs typeface="Arial"/>
              </a:rPr>
              <a:t>Carnaval: 2,5</a:t>
            </a:r>
            <a:r>
              <a:rPr kumimoji="0" lang="pt-BR" sz="2200" b="0" i="0" u="none" strike="noStrike" cap="none" normalizeH="0" baseline="0" noProof="0" dirty="0">
                <a:ln>
                  <a:noFill/>
                </a:ln>
                <a:solidFill>
                  <a:srgbClr val="394D56"/>
                </a:solidFill>
                <a:effectLst/>
                <a:uLnTx/>
                <a:uFillTx/>
                <a:latin typeface="Arial"/>
                <a:cs typeface="Arial"/>
              </a:rPr>
              <a:t> milhões de foliões durante 5 dias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200" b="0" i="0" u="none" strike="noStrike" cap="none" normalizeH="0" baseline="0" noProof="0" dirty="0">
                <a:ln>
                  <a:noFill/>
                </a:ln>
                <a:solidFill>
                  <a:srgbClr val="394D56"/>
                </a:solidFill>
                <a:effectLst/>
                <a:uLnTx/>
                <a:uFillTx/>
                <a:latin typeface="Arial"/>
                <a:cs typeface="Arial"/>
              </a:rPr>
              <a:t>Secretaria de Saúde do Recife</a:t>
            </a:r>
          </a:p>
          <a:p>
            <a:pPr lvl="1">
              <a:spcBef>
                <a:spcPts val="1000"/>
              </a:spcBef>
              <a:defRPr/>
            </a:pPr>
            <a:r>
              <a:rPr kumimoji="0" lang="pt-BR" sz="2000" b="0" i="0" u="none" strike="noStrike" cap="none" normalizeH="0" baseline="0" noProof="0" dirty="0">
                <a:ln>
                  <a:noFill/>
                </a:ln>
                <a:solidFill>
                  <a:srgbClr val="394D56"/>
                </a:solidFill>
                <a:effectLst/>
                <a:uLnTx/>
                <a:uFillTx/>
                <a:latin typeface="Arial"/>
                <a:cs typeface="Arial"/>
                <a:sym typeface="Wingdings" pitchFamily="2" charset="2"/>
              </a:rPr>
              <a:t>2.500 profissionais</a:t>
            </a:r>
            <a:r>
              <a:rPr lang="pt-BR" dirty="0">
                <a:latin typeface="Arial"/>
                <a:cs typeface="Arial"/>
                <a:sym typeface="Wingdings" pitchFamily="2" charset="2"/>
              </a:rPr>
              <a:t> treinados no 7-1-7</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pt-BR" sz="2000" b="0" i="0" u="none" strike="noStrike" cap="none" normalizeH="0" baseline="0" noProof="0" dirty="0">
                <a:ln>
                  <a:noFill/>
                </a:ln>
                <a:solidFill>
                  <a:srgbClr val="394D56"/>
                </a:solidFill>
                <a:effectLst/>
                <a:uLnTx/>
                <a:uFillTx/>
                <a:latin typeface="Arial"/>
                <a:cs typeface="Arial"/>
                <a:sym typeface="Wingdings" pitchFamily="2" charset="2"/>
              </a:rPr>
              <a:t>Assistência médica, vigilância da saúde, prevenção de doenças e lesões, avaliação em tempo real</a:t>
            </a: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385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600" i="0" u="none" strike="noStrike" cap="none" normalizeH="0" baseline="0" noProof="0" dirty="0">
                <a:ln>
                  <a:noFill/>
                </a:ln>
                <a:solidFill>
                  <a:srgbClr val="618393"/>
                </a:solidFill>
                <a:effectLst/>
                <a:uLnTx/>
                <a:uFillTx/>
                <a:latin typeface="Arial"/>
                <a:cs typeface="Arial"/>
              </a:rPr>
              <a:t>Painel de monitoramento de avaliação em tempo real</a:t>
            </a: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881452" cy="2726939"/>
          </a:xfrm>
        </p:spPr>
        <p:txBody>
          <a:bodyPr>
            <a:normAutofit/>
          </a:bodyPr>
          <a:lstStyle/>
          <a:p>
            <a:r>
              <a:rPr lang="pt-BR" dirty="0">
                <a:latin typeface="Arial"/>
                <a:cs typeface="Arial"/>
              </a:rPr>
              <a:t>Do 7-1-7 para ‘Epidemias que não aconteceram’</a:t>
            </a:r>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4500" b="1" i="0" u="none" strike="noStrike" cap="none" normalizeH="0" baseline="0" noProof="0">
                <a:ln>
                  <a:noFill/>
                </a:ln>
                <a:solidFill>
                  <a:srgbClr val="FFFFFF"/>
                </a:solidFill>
                <a:effectLst/>
                <a:uLnTx/>
                <a:uFillTx/>
                <a:latin typeface="Public Sans" pitchFamily="2" charset="77"/>
                <a:ea typeface="+mn-ea"/>
                <a:cs typeface="+mn-cs"/>
              </a:rPr>
              <a:t>Dengue | Indonésia</a:t>
            </a: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pt-BR" sz="2850"/>
              <a:t>Dengue | Indonésia: detecção, notificação e resposta rápidas</a:t>
            </a:r>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5383109" cy="4897291"/>
          </a:xfrm>
        </p:spPr>
        <p:txBody>
          <a:bodyPr vert="horz" lIns="91440" tIns="45720" rIns="91440" bIns="45720" rtlCol="0" anchor="t">
            <a:normAutofit fontScale="70000" lnSpcReduction="20000"/>
          </a:bodyPr>
          <a:lstStyle/>
          <a:p>
            <a:pPr marL="285750" indent="-285750">
              <a:lnSpc>
                <a:spcPct val="120000"/>
              </a:lnSpc>
              <a:buFont typeface="Arial" panose="020B0604020202020204" pitchFamily="34" charset="0"/>
              <a:buChar char="•"/>
            </a:pPr>
            <a:r>
              <a:rPr lang="pt-BR" sz="2400" dirty="0">
                <a:latin typeface="Arial"/>
                <a:cs typeface="Arial"/>
              </a:rPr>
              <a:t>Os </a:t>
            </a:r>
            <a:r>
              <a:rPr lang="pt-BR" sz="2400" b="1" dirty="0">
                <a:latin typeface="Arial"/>
                <a:cs typeface="Arial"/>
              </a:rPr>
              <a:t>voluntários de saúde da comunidade</a:t>
            </a:r>
            <a:r>
              <a:rPr lang="pt-BR" sz="2400" dirty="0">
                <a:latin typeface="Arial"/>
                <a:cs typeface="Arial"/>
              </a:rPr>
              <a:t> treinados em </a:t>
            </a:r>
            <a:r>
              <a:rPr lang="pt-BR" sz="2400" b="1" dirty="0">
                <a:latin typeface="Arial"/>
                <a:cs typeface="Arial"/>
              </a:rPr>
              <a:t>vigilância baseada na comunidade</a:t>
            </a:r>
            <a:r>
              <a:rPr lang="pt-BR" sz="2400" dirty="0">
                <a:latin typeface="Arial"/>
                <a:cs typeface="Arial"/>
              </a:rPr>
              <a:t> pela Cruz Vermelha foram essenciais para a detecção e notificação precoces.</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pt-BR" sz="2400" dirty="0">
                <a:latin typeface="Arial"/>
                <a:cs typeface="Arial"/>
              </a:rPr>
              <a:t>Funcionários do hospital </a:t>
            </a:r>
            <a:r>
              <a:rPr lang="pt-BR" sz="2400" b="1" dirty="0">
                <a:latin typeface="Arial"/>
                <a:cs typeface="Arial"/>
              </a:rPr>
              <a:t>suspeitaram de dengue </a:t>
            </a:r>
            <a:r>
              <a:rPr lang="pt-BR" sz="2400" dirty="0">
                <a:latin typeface="Arial"/>
                <a:cs typeface="Arial"/>
              </a:rPr>
              <a:t>e </a:t>
            </a:r>
            <a:r>
              <a:rPr lang="pt-BR" sz="2400" b="1" dirty="0">
                <a:latin typeface="Arial"/>
                <a:cs typeface="Arial"/>
              </a:rPr>
              <a:t>testaram</a:t>
            </a:r>
            <a:r>
              <a:rPr lang="pt-BR" sz="2400" dirty="0">
                <a:latin typeface="Arial"/>
                <a:cs typeface="Arial"/>
              </a:rPr>
              <a:t> imediatamente.</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pt-BR" sz="2400" dirty="0">
                <a:latin typeface="Arial"/>
                <a:cs typeface="Arial"/>
              </a:rPr>
              <a:t>Os voluntários de saúde da comunidade iniciaram rapidamente a </a:t>
            </a:r>
            <a:r>
              <a:rPr lang="pt-BR" sz="2400" b="1" dirty="0">
                <a:latin typeface="Arial"/>
                <a:cs typeface="Arial"/>
              </a:rPr>
              <a:t>comunicação de risco </a:t>
            </a:r>
            <a:r>
              <a:rPr lang="pt-BR" sz="2400" dirty="0">
                <a:latin typeface="Arial"/>
                <a:cs typeface="Arial"/>
              </a:rPr>
              <a:t>e ajudaram a </a:t>
            </a:r>
            <a:r>
              <a:rPr lang="pt-BR" sz="2400" b="1" dirty="0">
                <a:latin typeface="Arial"/>
                <a:cs typeface="Arial"/>
              </a:rPr>
              <a:t>reduzir o risco ambiental de propagação </a:t>
            </a:r>
            <a:br>
              <a:rPr lang="pt-BR" sz="2400" b="1" dirty="0">
                <a:latin typeface="Arial"/>
                <a:cs typeface="Arial"/>
              </a:rPr>
            </a:br>
            <a:r>
              <a:rPr lang="pt-BR" sz="2400" dirty="0">
                <a:latin typeface="Arial"/>
                <a:cs typeface="Arial"/>
              </a:rPr>
              <a:t>(por exemplo, erradicando potenciais locais de reprodução).</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pt-BR" sz="2400" b="1" dirty="0">
                <a:latin typeface="Arial"/>
                <a:cs typeface="Arial"/>
              </a:rPr>
              <a:t>Nenhum outro caso de dengue</a:t>
            </a:r>
            <a:r>
              <a:rPr lang="pt-BR" sz="2400" dirty="0">
                <a:latin typeface="Arial"/>
                <a:cs typeface="Arial"/>
              </a:rPr>
              <a:t> foi registrado.</a:t>
            </a:r>
          </a:p>
          <a:p>
            <a:pPr>
              <a:lnSpc>
                <a:spcPct val="120000"/>
              </a:lnSpc>
            </a:pPr>
            <a:endParaRPr lang="en-US" sz="1800" dirty="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
        <p:nvSpPr>
          <p:cNvPr id="2" name="TextBox 1">
            <a:extLst>
              <a:ext uri="{FF2B5EF4-FFF2-40B4-BE49-F238E27FC236}">
                <a16:creationId xmlns:a16="http://schemas.microsoft.com/office/drawing/2014/main" id="{C2C3908F-46F2-1FAE-0FB9-632A47EACFEC}"/>
              </a:ext>
            </a:extLst>
          </p:cNvPr>
          <p:cNvSpPr txBox="1"/>
          <p:nvPr/>
        </p:nvSpPr>
        <p:spPr>
          <a:xfrm>
            <a:off x="7292259" y="1525798"/>
            <a:ext cx="3558540" cy="369332"/>
          </a:xfrm>
          <a:prstGeom prst="rect">
            <a:avLst/>
          </a:prstGeom>
          <a:solidFill>
            <a:srgbClr val="2E2E38"/>
          </a:solidFill>
        </p:spPr>
        <p:txBody>
          <a:bodyPr wrap="square" rtlCol="0">
            <a:spAutoFit/>
          </a:bodyPr>
          <a:lstStyle/>
          <a:p>
            <a:pPr algn="ctr"/>
            <a:r>
              <a:rPr lang="pt-BR">
                <a:solidFill>
                  <a:schemeClr val="bg1"/>
                </a:solidFill>
              </a:rPr>
              <a:t>FATORES-CHAVE DE PREPARAÇÃO</a:t>
            </a:r>
          </a:p>
        </p:txBody>
      </p:sp>
      <p:sp>
        <p:nvSpPr>
          <p:cNvPr id="3" name="TextBox 2">
            <a:extLst>
              <a:ext uri="{FF2B5EF4-FFF2-40B4-BE49-F238E27FC236}">
                <a16:creationId xmlns:a16="http://schemas.microsoft.com/office/drawing/2014/main" id="{9C0D556E-99E0-BA3C-1A8D-03E489C2095F}"/>
              </a:ext>
            </a:extLst>
          </p:cNvPr>
          <p:cNvSpPr txBox="1"/>
          <p:nvPr/>
        </p:nvSpPr>
        <p:spPr>
          <a:xfrm>
            <a:off x="7251301" y="3135528"/>
            <a:ext cx="3558540" cy="461665"/>
          </a:xfrm>
          <a:prstGeom prst="rect">
            <a:avLst/>
          </a:prstGeom>
          <a:solidFill>
            <a:srgbClr val="2E2E38"/>
          </a:solidFill>
        </p:spPr>
        <p:txBody>
          <a:bodyPr wrap="square" rtlCol="0">
            <a:spAutoFit/>
          </a:bodyPr>
          <a:lstStyle/>
          <a:p>
            <a:pPr algn="ctr"/>
            <a:r>
              <a:rPr lang="pt-BR" sz="1200">
                <a:solidFill>
                  <a:schemeClr val="bg1"/>
                </a:solidFill>
              </a:rPr>
              <a:t>Comunicações</a:t>
            </a:r>
            <a:br>
              <a:rPr lang="pt-BR" sz="1200">
                <a:solidFill>
                  <a:schemeClr val="bg1"/>
                </a:solidFill>
              </a:rPr>
            </a:br>
            <a:r>
              <a:rPr lang="pt-BR" sz="1200">
                <a:solidFill>
                  <a:schemeClr val="bg1"/>
                </a:solidFill>
              </a:rPr>
              <a:t>de Risco</a:t>
            </a:r>
          </a:p>
        </p:txBody>
      </p:sp>
      <p:sp>
        <p:nvSpPr>
          <p:cNvPr id="9" name="TextBox 8">
            <a:extLst>
              <a:ext uri="{FF2B5EF4-FFF2-40B4-BE49-F238E27FC236}">
                <a16:creationId xmlns:a16="http://schemas.microsoft.com/office/drawing/2014/main" id="{B0653679-0014-53DC-AF34-4B4263EC17DE}"/>
              </a:ext>
            </a:extLst>
          </p:cNvPr>
          <p:cNvSpPr txBox="1"/>
          <p:nvPr/>
        </p:nvSpPr>
        <p:spPr>
          <a:xfrm>
            <a:off x="7279959" y="4949988"/>
            <a:ext cx="3558540" cy="461665"/>
          </a:xfrm>
          <a:prstGeom prst="rect">
            <a:avLst/>
          </a:prstGeom>
          <a:solidFill>
            <a:srgbClr val="2E2E38"/>
          </a:solidFill>
        </p:spPr>
        <p:txBody>
          <a:bodyPr wrap="square" rtlCol="0">
            <a:spAutoFit/>
          </a:bodyPr>
          <a:lstStyle/>
          <a:p>
            <a:pPr algn="ctr"/>
            <a:r>
              <a:rPr lang="pt-BR" sz="1200">
                <a:solidFill>
                  <a:schemeClr val="bg1"/>
                </a:solidFill>
              </a:rPr>
              <a:t>Vigilância de Doenças</a:t>
            </a:r>
          </a:p>
          <a:p>
            <a:pPr algn="ctr"/>
            <a:endParaRPr lang="pt-BR" sz="1200">
              <a:solidFill>
                <a:schemeClr val="bg1"/>
              </a:solidFill>
            </a:endParaRPr>
          </a:p>
        </p:txBody>
      </p:sp>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D5F68E-84DE-4FC8-869E-122C992E62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1F4A09-1546-4EDA-A191-DAA6C9960091}">
  <ds:schemaRefs>
    <ds:schemaRef ds:uri="http://schemas.microsoft.com/office/infopath/2007/PartnerControls"/>
    <ds:schemaRef ds:uri="http://purl.org/dc/terms/"/>
    <ds:schemaRef ds:uri="ca299543-0ab4-429f-8927-bf8e8716a0c2"/>
    <ds:schemaRef ds:uri="http://schemas.microsoft.com/office/2006/documentManagement/types"/>
    <ds:schemaRef ds:uri="http://purl.org/dc/elements/1.1/"/>
    <ds:schemaRef ds:uri="http://purl.org/dc/dcmitype/"/>
    <ds:schemaRef ds:uri="http://schemas.openxmlformats.org/package/2006/metadata/core-properties"/>
    <ds:schemaRef ds:uri="d27c8f07-e503-4122-80c5-e52ee84151d4"/>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4DDFDC1-8E7F-4A35-9AC8-0F2F57A42E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717 Alliance 2</Template>
  <TotalTime>333</TotalTime>
  <Words>20115</Words>
  <Application>Microsoft Macintosh PowerPoint</Application>
  <PresentationFormat>Widescreen</PresentationFormat>
  <Paragraphs>1634</Paragraphs>
  <Slides>123</Slides>
  <Notes>119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123</vt:i4>
      </vt:variant>
    </vt:vector>
  </HeadingPairs>
  <TitlesOfParts>
    <vt:vector size="137" baseType="lpstr">
      <vt:lpstr>Aptos</vt:lpstr>
      <vt:lpstr>Arial</vt:lpstr>
      <vt:lpstr>Arial,Sans-Serif</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1_717 Alliance 2</vt:lpstr>
      <vt:lpstr>PowerPoint Presentation</vt:lpstr>
      <vt:lpstr>Comentários iniciais</vt:lpstr>
      <vt:lpstr>Notas de organização</vt:lpstr>
      <vt:lpstr>Quebra-gelo</vt:lpstr>
      <vt:lpstr>Apresentações</vt:lpstr>
      <vt:lpstr>Apresentações</vt:lpstr>
      <vt:lpstr>Apresentações</vt:lpstr>
      <vt:lpstr>Apresentações</vt:lpstr>
      <vt:lpstr>Apresentações</vt:lpstr>
      <vt:lpstr> Objetivos de aprendizagem do treinamento</vt:lpstr>
      <vt:lpstr>Metodologia de ensino e aprendizagem </vt:lpstr>
      <vt:lpstr>Este é um workshop interativo e participativo </vt:lpstr>
      <vt:lpstr>PowerPoint Presentation</vt:lpstr>
      <vt:lpstr>PowerPoint Presentation</vt:lpstr>
      <vt:lpstr>Como podemos encontrar  e interromper surtos de forma consistente e rápida?  </vt:lpstr>
      <vt:lpstr>A meta 7-1-7 é sobre:</vt:lpstr>
      <vt:lpstr> O 7-1-7 é uma abordagem baseada em sistemas para melhorar a velocidade de detecção, notificação e resposta a surtos </vt:lpstr>
      <vt:lpstr> Métricas e marcos de pontualidade do 7-1-7  </vt:lpstr>
      <vt:lpstr> Ações de resposta precoce do 7-1-7 </vt:lpstr>
      <vt:lpstr>Gargalos e facilitadores </vt:lpstr>
      <vt:lpstr>Ações imediatas e de longo prazo    </vt:lpstr>
      <vt:lpstr>Discussão</vt:lpstr>
      <vt:lpstr>PowerPoint Presentation</vt:lpstr>
      <vt:lpstr>Como a meta 7-1-7 pode melhorar a segurança da saúde? </vt:lpstr>
      <vt:lpstr>Como o 7-1-7 ajuda nas avaliações de surtos existentes?  </vt:lpstr>
      <vt:lpstr>PowerPoint Presentation</vt:lpstr>
      <vt:lpstr>Orientações da OMS sobre a Revisão de Ação Precoce</vt:lpstr>
      <vt:lpstr>PowerPoint Presentation</vt:lpstr>
      <vt:lpstr>7-1-7 em estruturas  e orientações de segurança em saúde</vt:lpstr>
      <vt:lpstr>PowerPoint Presentation</vt:lpstr>
      <vt:lpstr>Discussão</vt:lpstr>
      <vt:lpstr>PowerPoint Presentation</vt:lpstr>
      <vt:lpstr>Implementação no país</vt:lpstr>
      <vt:lpstr>Lições aprendidas</vt:lpstr>
      <vt:lpstr>PowerPoint Presentation</vt:lpstr>
      <vt:lpstr>PowerPoint Presentation</vt:lpstr>
      <vt:lpstr>Intervalo de 15 minutos</vt:lpstr>
      <vt:lpstr>Trabalho em grupo</vt:lpstr>
      <vt:lpstr>Seu grupo na sala de descanso:</vt:lpstr>
      <vt:lpstr>Atividade de mesa 7-1-7</vt:lpstr>
      <vt:lpstr>PowerPoint Presentation</vt:lpstr>
      <vt:lpstr>PowerPoint Presentation</vt:lpstr>
      <vt:lpstr>PowerPoint Presentation</vt:lpstr>
      <vt:lpstr>Materiais para participantes</vt:lpstr>
      <vt:lpstr>Instruções gerais</vt:lpstr>
      <vt:lpstr>Debriefing da atividade de mesa</vt:lpstr>
      <vt:lpstr>Almoço  </vt:lpstr>
      <vt:lpstr>Quebra-gelo</vt:lpstr>
      <vt:lpstr>Estacionamento </vt:lpstr>
      <vt:lpstr>Revise o estacionamento</vt:lpstr>
      <vt:lpstr>PowerPoint Presentation</vt:lpstr>
      <vt:lpstr>Discussão em pequenos grupos</vt:lpstr>
      <vt:lpstr>Discussão: 7-1-7 no seu trabalho</vt:lpstr>
      <vt:lpstr>PowerPoint Presentation</vt:lpstr>
      <vt:lpstr>PowerPoint Presentation</vt:lpstr>
      <vt:lpstr>PowerPoint Presentation</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O ciclo de vida do 7-1-7</vt:lpstr>
      <vt:lpstr>Principais etapas para usar a meta 7-1-7 </vt:lpstr>
      <vt:lpstr>Principais etapas para a adoção do 7-1-7</vt:lpstr>
      <vt:lpstr>Discussão</vt:lpstr>
      <vt:lpstr>PowerPoint Presentation</vt:lpstr>
      <vt:lpstr>Princípios fundamentais </vt:lpstr>
      <vt:lpstr>Princípios Fundamentais do 7-1-7</vt:lpstr>
      <vt:lpstr>Princípios fundamentais</vt:lpstr>
      <vt:lpstr>PowerPoint Presentation</vt:lpstr>
      <vt:lpstr>PowerPoint Presentation</vt:lpstr>
      <vt:lpstr>PowerPoint Presentation</vt:lpstr>
      <vt:lpstr>PowerPoint Presentation</vt:lpstr>
      <vt:lpstr>PowerPoint Presentation</vt:lpstr>
      <vt:lpstr>PowerPoint Presentation</vt:lpstr>
      <vt:lpstr>Intervalo de 15 minutos</vt:lpstr>
      <vt:lpstr>PowerPoint Presentation</vt:lpstr>
      <vt:lpstr>Discussão</vt:lpstr>
      <vt:lpstr>Aplicação da meta 7-1-7 a eventos de surtos de doenças</vt:lpstr>
      <vt:lpstr>Usando o 7-1-7 para eventos de surto de doenças únicas</vt:lpstr>
      <vt:lpstr>PowerPoint Presentation</vt:lpstr>
      <vt:lpstr>PowerPoint Presentation</vt:lpstr>
      <vt:lpstr>PowerPoint Presentation</vt:lpstr>
      <vt:lpstr>Usando o 7-1-7 para eventos de surtos de múltiplas doenças </vt:lpstr>
      <vt:lpstr>Usar o 7-1-7 em surtos múltiplos produz informações valiosas</vt:lpstr>
      <vt:lpstr>Usando o 7-1-7 para eventos de surtos múltiplos</vt:lpstr>
      <vt:lpstr>Dados de 41 eventos em cinco países revelaram que…</vt:lpstr>
      <vt:lpstr>A análise por tipo de doença ajuda a identificar desafios específicos da doença  </vt:lpstr>
      <vt:lpstr>Análises de gargalos destacam desafios no nível do sistema </vt:lpstr>
      <vt:lpstr>Discussão</vt:lpstr>
      <vt:lpstr>Usando o 7-1-7 proativamente com base na avaliação de risco</vt:lpstr>
      <vt:lpstr>Uso proativo do 7-1-7 no Recife, Brasil</vt:lpstr>
      <vt:lpstr>Do 7-1-7 para ‘Epidemias que não aconteceram’</vt:lpstr>
      <vt:lpstr>Dengue | Indonésia: detecção, notificação e resposta rápidas</vt:lpstr>
      <vt:lpstr>7-1-7 e surtos no noticiário</vt:lpstr>
      <vt:lpstr>7-1-7 e surtos no noticiário</vt:lpstr>
      <vt:lpstr>Estacionamento </vt:lpstr>
      <vt:lpstr>Revise o estacionamento</vt:lpstr>
      <vt:lpstr>Revise o estacionamento</vt:lpstr>
      <vt:lpstr>Discussão em pequenos grupos</vt:lpstr>
      <vt:lpstr>Discussão: 7-1-7 no seu trabalho</vt:lpstr>
      <vt:lpstr>7-1-7 Alliance</vt:lpstr>
      <vt:lpstr>A 7-1-7 Alliance</vt:lpstr>
      <vt:lpstr>Nossos recursos</vt:lpstr>
      <vt:lpstr>PowerPoint Presentation</vt:lpstr>
      <vt:lpstr>Participe da Comunidade Global de Práticas 7-1-7</vt:lpstr>
      <vt:lpstr>A adesão à COP abre acesso ao nosso repositório online</vt:lpstr>
      <vt:lpstr>Fique conectado com a 7-1-7 Alliance</vt:lpstr>
      <vt:lpstr>Conclusão e próximos passos</vt:lpstr>
      <vt:lpstr> Objetivos de aprendizagem do treinamento</vt:lpstr>
      <vt:lpstr>Próximos passos</vt:lpstr>
      <vt:lpstr>Comentários finais</vt:lpstr>
      <vt:lpstr>Obrigado</vt:lpstr>
      <vt:lpstr>Slides suplementares</vt:lpstr>
      <vt:lpstr>Data de surgimento</vt:lpstr>
      <vt:lpstr>Data de detecção</vt:lpstr>
      <vt:lpstr>Data de notificação</vt:lpstr>
      <vt:lpstr>Data de conclusão da resposta precoce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84</cp:revision>
  <dcterms:created xsi:type="dcterms:W3CDTF">2023-01-09T02:59:24Z</dcterms:created>
  <dcterms:modified xsi:type="dcterms:W3CDTF">2025-05-27T19:32:40Z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7146bbc1-886c-4bc1-ae01-804c10b3c29e</vt:lpwstr>
  </property>
</Properties>
</file>