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36"/>
  </p:notesMasterIdLst>
  <p:sldIdLst>
    <p:sldId id="2145705793" r:id="rId5"/>
    <p:sldId id="2147480560" r:id="rId6"/>
    <p:sldId id="2147480543" r:id="rId7"/>
    <p:sldId id="2147480546" r:id="rId8"/>
    <p:sldId id="2145705904" r:id="rId9"/>
    <p:sldId id="2145705787" r:id="rId10"/>
    <p:sldId id="2145705835" r:id="rId11"/>
    <p:sldId id="2145705813" r:id="rId12"/>
    <p:sldId id="2147481276" r:id="rId13"/>
    <p:sldId id="2145705806" r:id="rId14"/>
    <p:sldId id="2145705796" r:id="rId15"/>
    <p:sldId id="2145705797" r:id="rId16"/>
    <p:sldId id="2145705798" r:id="rId17"/>
    <p:sldId id="2145705800" r:id="rId18"/>
    <p:sldId id="2145705802" r:id="rId19"/>
    <p:sldId id="2145705786" r:id="rId20"/>
    <p:sldId id="2145705812" r:id="rId21"/>
    <p:sldId id="2145705817" r:id="rId22"/>
    <p:sldId id="2147480914" r:id="rId23"/>
    <p:sldId id="2145705833" r:id="rId24"/>
    <p:sldId id="2145705810" r:id="rId25"/>
    <p:sldId id="2147481277" r:id="rId26"/>
    <p:sldId id="2145705809" r:id="rId27"/>
    <p:sldId id="2145705825" r:id="rId28"/>
    <p:sldId id="2147481278" r:id="rId29"/>
    <p:sldId id="2145705821" r:id="rId30"/>
    <p:sldId id="2145705815" r:id="rId31"/>
    <p:sldId id="322" r:id="rId32"/>
    <p:sldId id="323" r:id="rId33"/>
    <p:sldId id="324"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717 Overview" id="{505E4F14-5EB3-E04F-8F6F-D2408A1D4193}">
          <p14:sldIdLst>
            <p14:sldId id="2145705793"/>
            <p14:sldId id="2147480560"/>
            <p14:sldId id="2147480543"/>
            <p14:sldId id="2147480546"/>
            <p14:sldId id="2145705904"/>
            <p14:sldId id="2145705787"/>
            <p14:sldId id="2145705835"/>
            <p14:sldId id="2145705813"/>
            <p14:sldId id="2147481276"/>
            <p14:sldId id="2145705806"/>
            <p14:sldId id="2145705796"/>
            <p14:sldId id="2145705797"/>
            <p14:sldId id="2145705798"/>
            <p14:sldId id="2145705800"/>
            <p14:sldId id="2145705802"/>
            <p14:sldId id="2145705786"/>
            <p14:sldId id="2145705812"/>
            <p14:sldId id="2145705817"/>
            <p14:sldId id="2147480914"/>
            <p14:sldId id="2145705833"/>
            <p14:sldId id="2145705810"/>
            <p14:sldId id="2147481277"/>
            <p14:sldId id="2145705809"/>
            <p14:sldId id="2145705825"/>
            <p14:sldId id="2147481278"/>
            <p14:sldId id="2145705821"/>
            <p14:sldId id="2145705815"/>
            <p14:sldId id="322"/>
            <p14:sldId id="323"/>
            <p14:sldId id="324"/>
            <p14:sldId id="3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9CC461-DCCA-EB09-B743-2A5208860419}" name="Kaylee Errecaborde" initials="KE" userId="S::kerrecaborde@rtsl.org::a73bf577-03d6-4dab-8ff1-fcbd1ce22ad0" providerId="AD"/>
  <p188:author id="{E238FCA1-9C40-943D-FA90-ED42BA4BE844}" name="Shefali Oza" initials="SO" userId="S::soza@rtsl.org::b6d86925-c367-4057-9a73-a9633078c5cb" providerId="AD"/>
  <p188:author id="{EFD065B1-3D05-8674-235A-0932FF6AFDC6}" name="Marie Deveaux" initials="MD" userId="S::mdeveaux@rtsl.org::9fc0be8f-9df8-4ccb-8fb2-ba99b4811463" providerId="AD"/>
  <p188:author id="{2E91CAD8-0D19-2326-C65D-1076619878A5}" name="Sasha Litvinov" initials="SL" userId="S::slitvinov@rtsl.org::65fb50ae-a085-4475-b78d-38da2df5a392" providerId="AD"/>
  <p188:author id="{856655F8-9C6D-22B4-4760-3824B69F74CC}" name="Tyler Porth" initials="TP" userId="S::tporth@rtsl.org::a73c5703-e100-48a6-bb47-9a7bd1a91a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8394"/>
    <a:srgbClr val="3CB142"/>
    <a:srgbClr val="9ACC9D"/>
    <a:srgbClr val="D2D5D8"/>
    <a:srgbClr val="E5D7B3"/>
    <a:srgbClr val="F79834"/>
    <a:srgbClr val="FFA73B"/>
    <a:srgbClr val="F3F7F8"/>
    <a:srgbClr val="FBF1FE"/>
    <a:srgbClr val="ED54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F1A6A-F10F-474A-90AA-B674C08769D1}" vWet="2" dt="2025-01-23T14:46:18.839"/>
    <p1510:client id="{DAA2F19D-BFE8-4640-9B4F-2213D4B08AFB}" v="62" dt="2025-01-23T18:46:26.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fali Oza" userId="b6d86925-c367-4057-9a73-a9633078c5cb" providerId="ADAL" clId="{CD031B72-951E-A343-874E-58DE282E3E1F}"/>
    <pc:docChg chg="">
      <pc:chgData name="Shefali Oza" userId="b6d86925-c367-4057-9a73-a9633078c5cb" providerId="ADAL" clId="{CD031B72-951E-A343-874E-58DE282E3E1F}" dt="2024-12-19T20:54:18.355" v="0"/>
      <pc:docMkLst>
        <pc:docMk/>
      </pc:docMkLst>
      <pc:sldChg chg="addCm">
        <pc:chgData name="Shefali Oza" userId="b6d86925-c367-4057-9a73-a9633078c5cb" providerId="ADAL" clId="{CD031B72-951E-A343-874E-58DE282E3E1F}" dt="2024-12-19T20:54:18.355" v="0"/>
        <pc:sldMkLst>
          <pc:docMk/>
          <pc:sldMk cId="2714141053" sldId="2145705793"/>
        </pc:sldMkLst>
        <pc:extLst>
          <p:ext xmlns:p="http://schemas.openxmlformats.org/presentationml/2006/main" uri="{D6D511B9-2390-475A-947B-AFAB55BFBCF1}">
            <pc226:cmChg xmlns:pc226="http://schemas.microsoft.com/office/powerpoint/2022/06/main/command" chg="add">
              <pc226:chgData name="Shefali Oza" userId="b6d86925-c367-4057-9a73-a9633078c5cb" providerId="ADAL" clId="{CD031B72-951E-A343-874E-58DE282E3E1F}" dt="2024-12-19T20:54:18.355" v="0"/>
              <pc2:cmMkLst xmlns:pc2="http://schemas.microsoft.com/office/powerpoint/2019/9/main/command">
                <pc:docMk/>
                <pc:sldMk cId="2714141053" sldId="2145705793"/>
                <pc2:cmMk id="{0F2C04D1-33DD-8849-9C7E-09193F23EA96}"/>
              </pc2:cmMkLst>
            </pc226:cmChg>
          </p:ext>
        </pc:extLst>
      </pc:sldChg>
    </pc:docChg>
  </pc:docChgLst>
  <pc:docChgLst>
    <pc:chgData name="Marie Deveaux" userId="9fc0be8f-9df8-4ccb-8fb2-ba99b4811463" providerId="ADAL" clId="{DAA2F19D-BFE8-4640-9B4F-2213D4B08AFB}"/>
    <pc:docChg chg="modSld">
      <pc:chgData name="Marie Deveaux" userId="9fc0be8f-9df8-4ccb-8fb2-ba99b4811463" providerId="ADAL" clId="{DAA2F19D-BFE8-4640-9B4F-2213D4B08AFB}" dt="2025-01-23T18:46:26.968" v="61" actId="1036"/>
      <pc:docMkLst>
        <pc:docMk/>
      </pc:docMkLst>
      <pc:sldChg chg="modSp mod">
        <pc:chgData name="Marie Deveaux" userId="9fc0be8f-9df8-4ccb-8fb2-ba99b4811463" providerId="ADAL" clId="{DAA2F19D-BFE8-4640-9B4F-2213D4B08AFB}" dt="2025-01-23T18:38:54.266" v="53" actId="1036"/>
        <pc:sldMkLst>
          <pc:docMk/>
          <pc:sldMk cId="590888605" sldId="2145705825"/>
        </pc:sldMkLst>
        <pc:spChg chg="mod">
          <ac:chgData name="Marie Deveaux" userId="9fc0be8f-9df8-4ccb-8fb2-ba99b4811463" providerId="ADAL" clId="{DAA2F19D-BFE8-4640-9B4F-2213D4B08AFB}" dt="2025-01-23T18:38:41.619" v="51" actId="14100"/>
          <ac:spMkLst>
            <pc:docMk/>
            <pc:sldMk cId="590888605" sldId="2145705825"/>
            <ac:spMk id="3" creationId="{3714D3FA-5C75-0729-3CFF-A46006B5CC4B}"/>
          </ac:spMkLst>
        </pc:spChg>
        <pc:spChg chg="mod">
          <ac:chgData name="Marie Deveaux" userId="9fc0be8f-9df8-4ccb-8fb2-ba99b4811463" providerId="ADAL" clId="{DAA2F19D-BFE8-4640-9B4F-2213D4B08AFB}" dt="2025-01-23T18:38:54.266" v="53" actId="1036"/>
          <ac:spMkLst>
            <pc:docMk/>
            <pc:sldMk cId="590888605" sldId="2145705825"/>
            <ac:spMk id="4" creationId="{9BA21D4A-4B3C-48F3-75E0-0DDCE51B0CE3}"/>
          </ac:spMkLst>
        </pc:spChg>
        <pc:spChg chg="mod">
          <ac:chgData name="Marie Deveaux" userId="9fc0be8f-9df8-4ccb-8fb2-ba99b4811463" providerId="ADAL" clId="{DAA2F19D-BFE8-4640-9B4F-2213D4B08AFB}" dt="2025-01-23T18:38:54.266" v="53" actId="1036"/>
          <ac:spMkLst>
            <pc:docMk/>
            <pc:sldMk cId="590888605" sldId="2145705825"/>
            <ac:spMk id="8" creationId="{0A7742B2-A3C7-B818-1BD8-45DA72587666}"/>
          </ac:spMkLst>
        </pc:spChg>
        <pc:spChg chg="mod">
          <ac:chgData name="Marie Deveaux" userId="9fc0be8f-9df8-4ccb-8fb2-ba99b4811463" providerId="ADAL" clId="{DAA2F19D-BFE8-4640-9B4F-2213D4B08AFB}" dt="2025-01-23T18:38:18.338" v="46" actId="1076"/>
          <ac:spMkLst>
            <pc:docMk/>
            <pc:sldMk cId="590888605" sldId="2145705825"/>
            <ac:spMk id="9" creationId="{FD3B2048-691F-FAAC-2240-4A4DD87A5324}"/>
          </ac:spMkLst>
        </pc:spChg>
        <pc:spChg chg="mod">
          <ac:chgData name="Marie Deveaux" userId="9fc0be8f-9df8-4ccb-8fb2-ba99b4811463" providerId="ADAL" clId="{DAA2F19D-BFE8-4640-9B4F-2213D4B08AFB}" dt="2025-01-23T18:38:54.266" v="53" actId="1036"/>
          <ac:spMkLst>
            <pc:docMk/>
            <pc:sldMk cId="590888605" sldId="2145705825"/>
            <ac:spMk id="10" creationId="{05F5E7F4-2A55-18A2-2680-411BDD00BF76}"/>
          </ac:spMkLst>
        </pc:spChg>
      </pc:sldChg>
      <pc:sldChg chg="modSp mod modNotesTx">
        <pc:chgData name="Marie Deveaux" userId="9fc0be8f-9df8-4ccb-8fb2-ba99b4811463" providerId="ADAL" clId="{DAA2F19D-BFE8-4640-9B4F-2213D4B08AFB}" dt="2025-01-23T18:46:26.968" v="61" actId="1036"/>
        <pc:sldMkLst>
          <pc:docMk/>
          <pc:sldMk cId="59856580" sldId="2147481277"/>
        </pc:sldMkLst>
        <pc:spChg chg="mod">
          <ac:chgData name="Marie Deveaux" userId="9fc0be8f-9df8-4ccb-8fb2-ba99b4811463" providerId="ADAL" clId="{DAA2F19D-BFE8-4640-9B4F-2213D4B08AFB}" dt="2025-01-23T18:46:26.968" v="61" actId="1036"/>
          <ac:spMkLst>
            <pc:docMk/>
            <pc:sldMk cId="59856580" sldId="2147481277"/>
            <ac:spMk id="24" creationId="{8D76D7F1-E844-0195-A2D4-546790DF0B25}"/>
          </ac:spMkLst>
        </pc:spChg>
      </pc:sldChg>
      <pc:sldChg chg="modSp mod modNotesTx">
        <pc:chgData name="Marie Deveaux" userId="9fc0be8f-9df8-4ccb-8fb2-ba99b4811463" providerId="ADAL" clId="{DAA2F19D-BFE8-4640-9B4F-2213D4B08AFB}" dt="2025-01-23T14:52:35.030" v="43" actId="1038"/>
        <pc:sldMkLst>
          <pc:docMk/>
          <pc:sldMk cId="1508906242" sldId="2147481278"/>
        </pc:sldMkLst>
        <pc:grpChg chg="mod">
          <ac:chgData name="Marie Deveaux" userId="9fc0be8f-9df8-4ccb-8fb2-ba99b4811463" providerId="ADAL" clId="{DAA2F19D-BFE8-4640-9B4F-2213D4B08AFB}" dt="2025-01-23T14:52:35.030" v="43" actId="1038"/>
          <ac:grpSpMkLst>
            <pc:docMk/>
            <pc:sldMk cId="1508906242" sldId="2147481278"/>
            <ac:grpSpMk id="43" creationId="{735D602A-A2D7-7864-98FA-5F0A79B7C990}"/>
          </ac:grpSpMkLst>
        </pc:grpChg>
        <pc:picChg chg="mod">
          <ac:chgData name="Marie Deveaux" userId="9fc0be8f-9df8-4ccb-8fb2-ba99b4811463" providerId="ADAL" clId="{DAA2F19D-BFE8-4640-9B4F-2213D4B08AFB}" dt="2025-01-23T14:52:35.030" v="43" actId="1038"/>
          <ac:picMkLst>
            <pc:docMk/>
            <pc:sldMk cId="1508906242" sldId="2147481278"/>
            <ac:picMk id="3" creationId="{66831A32-3ED6-865C-4E54-911B2AE90B46}"/>
          </ac:picMkLst>
        </pc:picChg>
        <pc:picChg chg="mod">
          <ac:chgData name="Marie Deveaux" userId="9fc0be8f-9df8-4ccb-8fb2-ba99b4811463" providerId="ADAL" clId="{DAA2F19D-BFE8-4640-9B4F-2213D4B08AFB}" dt="2025-01-23T14:52:35.030" v="43" actId="1038"/>
          <ac:picMkLst>
            <pc:docMk/>
            <pc:sldMk cId="1508906242" sldId="2147481278"/>
            <ac:picMk id="5" creationId="{D2C20C64-A491-8880-6BBA-2E224235971E}"/>
          </ac:picMkLst>
        </pc:picChg>
        <pc:picChg chg="mod">
          <ac:chgData name="Marie Deveaux" userId="9fc0be8f-9df8-4ccb-8fb2-ba99b4811463" providerId="ADAL" clId="{DAA2F19D-BFE8-4640-9B4F-2213D4B08AFB}" dt="2025-01-23T14:52:35.030" v="43" actId="1038"/>
          <ac:picMkLst>
            <pc:docMk/>
            <pc:sldMk cId="1508906242" sldId="2147481278"/>
            <ac:picMk id="8" creationId="{8490259B-D6AB-3935-9CC0-CF91243D30A8}"/>
          </ac:picMkLst>
        </pc:picChg>
      </pc:sldChg>
    </pc:docChg>
  </pc:docChgLst>
  <pc:docChgLst>
    <pc:chgData name="Marie Deveaux" userId="S::mdeveaux@rtsl.org::9fc0be8f-9df8-4ccb-8fb2-ba99b4811463" providerId="AD" clId="Web-{5B4C6C52-3459-C4D1-6251-6E26A83E1AF1}"/>
    <pc:docChg chg="modSld">
      <pc:chgData name="Marie Deveaux" userId="S::mdeveaux@rtsl.org::9fc0be8f-9df8-4ccb-8fb2-ba99b4811463" providerId="AD" clId="Web-{5B4C6C52-3459-C4D1-6251-6E26A83E1AF1}" dt="2024-12-19T22:45:22.813" v="17" actId="1076"/>
      <pc:docMkLst>
        <pc:docMk/>
      </pc:docMkLst>
      <pc:sldChg chg="modSp">
        <pc:chgData name="Marie Deveaux" userId="S::mdeveaux@rtsl.org::9fc0be8f-9df8-4ccb-8fb2-ba99b4811463" providerId="AD" clId="Web-{5B4C6C52-3459-C4D1-6251-6E26A83E1AF1}" dt="2024-12-19T22:45:22.813" v="17" actId="1076"/>
        <pc:sldMkLst>
          <pc:docMk/>
          <pc:sldMk cId="590888605" sldId="2145705825"/>
        </pc:sldMkLst>
        <pc:spChg chg="mod">
          <ac:chgData name="Marie Deveaux" userId="S::mdeveaux@rtsl.org::9fc0be8f-9df8-4ccb-8fb2-ba99b4811463" providerId="AD" clId="Web-{5B4C6C52-3459-C4D1-6251-6E26A83E1AF1}" dt="2024-12-19T22:44:02.717" v="2" actId="14100"/>
          <ac:spMkLst>
            <pc:docMk/>
            <pc:sldMk cId="590888605" sldId="2145705825"/>
            <ac:spMk id="3" creationId="{3714D3FA-5C75-0729-3CFF-A46006B5CC4B}"/>
          </ac:spMkLst>
        </pc:spChg>
        <pc:spChg chg="mod">
          <ac:chgData name="Marie Deveaux" userId="S::mdeveaux@rtsl.org::9fc0be8f-9df8-4ccb-8fb2-ba99b4811463" providerId="AD" clId="Web-{5B4C6C52-3459-C4D1-6251-6E26A83E1AF1}" dt="2024-12-19T22:44:19.812" v="9" actId="20577"/>
          <ac:spMkLst>
            <pc:docMk/>
            <pc:sldMk cId="590888605" sldId="2145705825"/>
            <ac:spMk id="5" creationId="{CB10D054-900F-6082-878D-436EBD637168}"/>
          </ac:spMkLst>
        </pc:spChg>
        <pc:spChg chg="mod">
          <ac:chgData name="Marie Deveaux" userId="S::mdeveaux@rtsl.org::9fc0be8f-9df8-4ccb-8fb2-ba99b4811463" providerId="AD" clId="Web-{5B4C6C52-3459-C4D1-6251-6E26A83E1AF1}" dt="2024-12-19T22:45:22.813" v="17" actId="1076"/>
          <ac:spMkLst>
            <pc:docMk/>
            <pc:sldMk cId="590888605" sldId="2145705825"/>
            <ac:spMk id="13" creationId="{FDBB5FD9-2B40-6D71-E157-17F350BCCCFB}"/>
          </ac:spMkLst>
        </pc:spChg>
      </pc:sldChg>
    </pc:docChg>
  </pc:docChgLst>
  <pc:docChgLst>
    <pc:chgData name="Lauren Brown" userId="S::lbrown@rtsl.org::035c9ff9-4f5f-4478-9287-73bc8627ea90" providerId="AD" clId="Web-{BC93D15F-C245-7B09-E72B-250E0E88E732}"/>
    <pc:docChg chg="sldOrd">
      <pc:chgData name="Lauren Brown" userId="S::lbrown@rtsl.org::035c9ff9-4f5f-4478-9287-73bc8627ea90" providerId="AD" clId="Web-{BC93D15F-C245-7B09-E72B-250E0E88E732}" dt="2024-12-19T19:08:01.068" v="0"/>
      <pc:docMkLst>
        <pc:docMk/>
      </pc:docMkLst>
      <pc:sldChg chg="ord">
        <pc:chgData name="Lauren Brown" userId="S::lbrown@rtsl.org::035c9ff9-4f5f-4478-9287-73bc8627ea90" providerId="AD" clId="Web-{BC93D15F-C245-7B09-E72B-250E0E88E732}" dt="2024-12-19T19:08:01.068" v="0"/>
        <pc:sldMkLst>
          <pc:docMk/>
          <pc:sldMk cId="3158156056" sldId="2147480546"/>
        </pc:sldMkLst>
      </pc:sldChg>
    </pc:docChg>
  </pc:docChgLst>
  <pc:docChgLst>
    <pc:chgData name="Shefali Oza" userId="S::soza@rtsl.org::b6d86925-c367-4057-9a73-a9633078c5cb" providerId="AD" clId="Web-{743FE5A9-F487-8B5F-E84A-461030D5CAFA}"/>
    <pc:docChg chg="modSld">
      <pc:chgData name="Shefali Oza" userId="S::soza@rtsl.org::b6d86925-c367-4057-9a73-a9633078c5cb" providerId="AD" clId="Web-{743FE5A9-F487-8B5F-E84A-461030D5CAFA}" dt="2024-12-18T19:20:07.611" v="2" actId="20577"/>
      <pc:docMkLst>
        <pc:docMk/>
      </pc:docMkLst>
      <pc:sldChg chg="modSp">
        <pc:chgData name="Shefali Oza" userId="S::soza@rtsl.org::b6d86925-c367-4057-9a73-a9633078c5cb" providerId="AD" clId="Web-{743FE5A9-F487-8B5F-E84A-461030D5CAFA}" dt="2024-12-18T19:20:07.611" v="2" actId="20577"/>
        <pc:sldMkLst>
          <pc:docMk/>
          <pc:sldMk cId="2350710030" sldId="325"/>
        </pc:sldMkLst>
        <pc:spChg chg="mod">
          <ac:chgData name="Shefali Oza" userId="S::soza@rtsl.org::b6d86925-c367-4057-9a73-a9633078c5cb" providerId="AD" clId="Web-{743FE5A9-F487-8B5F-E84A-461030D5CAFA}" dt="2024-12-18T19:20:07.611" v="2" actId="20577"/>
          <ac:spMkLst>
            <pc:docMk/>
            <pc:sldMk cId="2350710030" sldId="325"/>
            <ac:spMk id="3" creationId="{B1CFD937-EE9D-479F-8A1A-8157DC20E03D}"/>
          </ac:spMkLst>
        </pc:spChg>
      </pc:sldChg>
    </pc:docChg>
  </pc:docChgLst>
  <pc:docChgLst>
    <pc:chgData name="Shefali Oza" userId="S::soza@rtsl.org::b6d86925-c367-4057-9a73-a9633078c5cb" providerId="AD" clId="Web-{6B513BF3-E235-37F6-0B9A-A3A16E8C0EE3}"/>
    <pc:docChg chg="modSld">
      <pc:chgData name="Shefali Oza" userId="S::soza@rtsl.org::b6d86925-c367-4057-9a73-a9633078c5cb" providerId="AD" clId="Web-{6B513BF3-E235-37F6-0B9A-A3A16E8C0EE3}" dt="2024-12-19T20:52:23.971" v="27" actId="20577"/>
      <pc:docMkLst>
        <pc:docMk/>
      </pc:docMkLst>
      <pc:sldChg chg="modSp">
        <pc:chgData name="Shefali Oza" userId="S::soza@rtsl.org::b6d86925-c367-4057-9a73-a9633078c5cb" providerId="AD" clId="Web-{6B513BF3-E235-37F6-0B9A-A3A16E8C0EE3}" dt="2024-12-19T20:52:23.971" v="27" actId="20577"/>
        <pc:sldMkLst>
          <pc:docMk/>
          <pc:sldMk cId="590888605" sldId="2145705825"/>
        </pc:sldMkLst>
        <pc:spChg chg="mod">
          <ac:chgData name="Shefali Oza" userId="S::soza@rtsl.org::b6d86925-c367-4057-9a73-a9633078c5cb" providerId="AD" clId="Web-{6B513BF3-E235-37F6-0B9A-A3A16E8C0EE3}" dt="2024-12-19T20:52:23.971" v="27" actId="20577"/>
          <ac:spMkLst>
            <pc:docMk/>
            <pc:sldMk cId="590888605" sldId="2145705825"/>
            <ac:spMk id="3" creationId="{3714D3FA-5C75-0729-3CFF-A46006B5CC4B}"/>
          </ac:spMkLst>
        </pc:spChg>
      </pc:sldChg>
    </pc:docChg>
  </pc:docChgLst>
  <pc:docChgLst>
    <pc:chgData name="Shefali Oza" userId="S::soza@rtsl.org::b6d86925-c367-4057-9a73-a9633078c5cb" providerId="AD" clId="Web-{F0A6902D-EA1D-84A7-F1FC-F7C35E0194B7}"/>
    <pc:docChg chg="modSld">
      <pc:chgData name="Shefali Oza" userId="S::soza@rtsl.org::b6d86925-c367-4057-9a73-a9633078c5cb" providerId="AD" clId="Web-{F0A6902D-EA1D-84A7-F1FC-F7C35E0194B7}" dt="2024-12-20T14:38:29.048" v="5"/>
      <pc:docMkLst>
        <pc:docMk/>
      </pc:docMkLst>
      <pc:sldChg chg="modSp">
        <pc:chgData name="Shefali Oza" userId="S::soza@rtsl.org::b6d86925-c367-4057-9a73-a9633078c5cb" providerId="AD" clId="Web-{F0A6902D-EA1D-84A7-F1FC-F7C35E0194B7}" dt="2024-12-20T14:38:29.048" v="5"/>
        <pc:sldMkLst>
          <pc:docMk/>
          <pc:sldMk cId="3150801543" sldId="2147481276"/>
        </pc:sldMkLst>
      </pc:sldChg>
    </pc:docChg>
  </pc:docChgLst>
  <pc:docChgLst>
    <pc:chgData name="Marie Deveaux" userId="9fc0be8f-9df8-4ccb-8fb2-ba99b4811463" providerId="ADAL" clId="{934F7770-6C63-4344-9676-B9E9D2DE3EF2}"/>
    <pc:docChg chg="undo custSel addSld delSld modSld sldOrd modSection">
      <pc:chgData name="Marie Deveaux" userId="9fc0be8f-9df8-4ccb-8fb2-ba99b4811463" providerId="ADAL" clId="{934F7770-6C63-4344-9676-B9E9D2DE3EF2}" dt="2025-01-14T16:41:25.658" v="1592"/>
      <pc:docMkLst>
        <pc:docMk/>
      </pc:docMkLst>
      <pc:sldChg chg="del">
        <pc:chgData name="Marie Deveaux" userId="9fc0be8f-9df8-4ccb-8fb2-ba99b4811463" providerId="ADAL" clId="{934F7770-6C63-4344-9676-B9E9D2DE3EF2}" dt="2024-12-19T15:01:06.768" v="38" actId="2696"/>
        <pc:sldMkLst>
          <pc:docMk/>
          <pc:sldMk cId="3709726639" sldId="284"/>
        </pc:sldMkLst>
      </pc:sldChg>
      <pc:sldChg chg="del">
        <pc:chgData name="Marie Deveaux" userId="9fc0be8f-9df8-4ccb-8fb2-ba99b4811463" providerId="ADAL" clId="{934F7770-6C63-4344-9676-B9E9D2DE3EF2}" dt="2024-12-19T14:47:50.132" v="3" actId="2696"/>
        <pc:sldMkLst>
          <pc:docMk/>
          <pc:sldMk cId="988625258" sldId="2145705784"/>
        </pc:sldMkLst>
      </pc:sldChg>
      <pc:sldChg chg="modSp mod">
        <pc:chgData name="Marie Deveaux" userId="9fc0be8f-9df8-4ccb-8fb2-ba99b4811463" providerId="ADAL" clId="{934F7770-6C63-4344-9676-B9E9D2DE3EF2}" dt="2024-12-19T16:13:57.695" v="137" actId="14100"/>
        <pc:sldMkLst>
          <pc:docMk/>
          <pc:sldMk cId="594510738" sldId="2145705787"/>
        </pc:sldMkLst>
        <pc:spChg chg="mod">
          <ac:chgData name="Marie Deveaux" userId="9fc0be8f-9df8-4ccb-8fb2-ba99b4811463" providerId="ADAL" clId="{934F7770-6C63-4344-9676-B9E9D2DE3EF2}" dt="2024-12-19T16:09:25.195" v="121" actId="1076"/>
          <ac:spMkLst>
            <pc:docMk/>
            <pc:sldMk cId="594510738" sldId="2145705787"/>
            <ac:spMk id="2" creationId="{E3A56ADE-4E46-BD7C-A3E3-C45C29EC5789}"/>
          </ac:spMkLst>
        </pc:spChg>
        <pc:spChg chg="mod">
          <ac:chgData name="Marie Deveaux" userId="9fc0be8f-9df8-4ccb-8fb2-ba99b4811463" providerId="ADAL" clId="{934F7770-6C63-4344-9676-B9E9D2DE3EF2}" dt="2024-12-19T16:09:14.136" v="119" actId="1076"/>
          <ac:spMkLst>
            <pc:docMk/>
            <pc:sldMk cId="594510738" sldId="2145705787"/>
            <ac:spMk id="3" creationId="{801F0A04-14A5-D3C6-06DD-3623FC6E1A9B}"/>
          </ac:spMkLst>
        </pc:spChg>
        <pc:spChg chg="mod">
          <ac:chgData name="Marie Deveaux" userId="9fc0be8f-9df8-4ccb-8fb2-ba99b4811463" providerId="ADAL" clId="{934F7770-6C63-4344-9676-B9E9D2DE3EF2}" dt="2024-12-19T16:09:18.582" v="120" actId="1076"/>
          <ac:spMkLst>
            <pc:docMk/>
            <pc:sldMk cId="594510738" sldId="2145705787"/>
            <ac:spMk id="5" creationId="{28BC689D-28EC-E8CC-C219-9C5771DAECED}"/>
          </ac:spMkLst>
        </pc:spChg>
        <pc:spChg chg="mod">
          <ac:chgData name="Marie Deveaux" userId="9fc0be8f-9df8-4ccb-8fb2-ba99b4811463" providerId="ADAL" clId="{934F7770-6C63-4344-9676-B9E9D2DE3EF2}" dt="2024-12-19T16:11:33.482" v="136" actId="1076"/>
          <ac:spMkLst>
            <pc:docMk/>
            <pc:sldMk cId="594510738" sldId="2145705787"/>
            <ac:spMk id="6" creationId="{7E9C8FE1-665B-4CC1-BE79-9FCF49560F3C}"/>
          </ac:spMkLst>
        </pc:spChg>
        <pc:spChg chg="mod">
          <ac:chgData name="Marie Deveaux" userId="9fc0be8f-9df8-4ccb-8fb2-ba99b4811463" providerId="ADAL" clId="{934F7770-6C63-4344-9676-B9E9D2DE3EF2}" dt="2024-12-19T16:13:57.695" v="137" actId="14100"/>
          <ac:spMkLst>
            <pc:docMk/>
            <pc:sldMk cId="594510738" sldId="2145705787"/>
            <ac:spMk id="17" creationId="{5DFC57A0-9ECF-78F1-5B8F-F032A5032FDD}"/>
          </ac:spMkLst>
        </pc:spChg>
        <pc:spChg chg="mod">
          <ac:chgData name="Marie Deveaux" userId="9fc0be8f-9df8-4ccb-8fb2-ba99b4811463" providerId="ADAL" clId="{934F7770-6C63-4344-9676-B9E9D2DE3EF2}" dt="2024-12-19T16:11:27.159" v="135" actId="1076"/>
          <ac:spMkLst>
            <pc:docMk/>
            <pc:sldMk cId="594510738" sldId="2145705787"/>
            <ac:spMk id="20" creationId="{F2E6B7FC-DB6D-579C-334A-2F061B742C97}"/>
          </ac:spMkLst>
        </pc:spChg>
        <pc:spChg chg="mod">
          <ac:chgData name="Marie Deveaux" userId="9fc0be8f-9df8-4ccb-8fb2-ba99b4811463" providerId="ADAL" clId="{934F7770-6C63-4344-9676-B9E9D2DE3EF2}" dt="2024-12-19T16:10:45.776" v="131" actId="1076"/>
          <ac:spMkLst>
            <pc:docMk/>
            <pc:sldMk cId="594510738" sldId="2145705787"/>
            <ac:spMk id="21" creationId="{FA002738-BFB2-A2DB-8AFD-3CFC201F90F2}"/>
          </ac:spMkLst>
        </pc:spChg>
        <pc:spChg chg="mod">
          <ac:chgData name="Marie Deveaux" userId="9fc0be8f-9df8-4ccb-8fb2-ba99b4811463" providerId="ADAL" clId="{934F7770-6C63-4344-9676-B9E9D2DE3EF2}" dt="2024-12-19T16:11:08.582" v="134" actId="1076"/>
          <ac:spMkLst>
            <pc:docMk/>
            <pc:sldMk cId="594510738" sldId="2145705787"/>
            <ac:spMk id="27" creationId="{B856570A-22BB-7D91-6EBA-035910914E2C}"/>
          </ac:spMkLst>
        </pc:spChg>
        <pc:spChg chg="mod">
          <ac:chgData name="Marie Deveaux" userId="9fc0be8f-9df8-4ccb-8fb2-ba99b4811463" providerId="ADAL" clId="{934F7770-6C63-4344-9676-B9E9D2DE3EF2}" dt="2024-12-19T16:10:57.348" v="133" actId="14100"/>
          <ac:spMkLst>
            <pc:docMk/>
            <pc:sldMk cId="594510738" sldId="2145705787"/>
            <ac:spMk id="29" creationId="{F82D71F0-7212-6FAC-D93D-EF71080809C0}"/>
          </ac:spMkLst>
        </pc:spChg>
        <pc:spChg chg="mod">
          <ac:chgData name="Marie Deveaux" userId="9fc0be8f-9df8-4ccb-8fb2-ba99b4811463" providerId="ADAL" clId="{934F7770-6C63-4344-9676-B9E9D2DE3EF2}" dt="2024-12-19T16:10:03.089" v="125" actId="14100"/>
          <ac:spMkLst>
            <pc:docMk/>
            <pc:sldMk cId="594510738" sldId="2145705787"/>
            <ac:spMk id="30" creationId="{C40F4427-5354-0950-B62A-BA1D46D339E0}"/>
          </ac:spMkLst>
        </pc:spChg>
        <pc:spChg chg="mod">
          <ac:chgData name="Marie Deveaux" userId="9fc0be8f-9df8-4ccb-8fb2-ba99b4811463" providerId="ADAL" clId="{934F7770-6C63-4344-9676-B9E9D2DE3EF2}" dt="2024-12-19T16:09:58.110" v="124" actId="14100"/>
          <ac:spMkLst>
            <pc:docMk/>
            <pc:sldMk cId="594510738" sldId="2145705787"/>
            <ac:spMk id="32" creationId="{B19D7AFD-394A-37C5-3161-F6DBBEA17E9E}"/>
          </ac:spMkLst>
        </pc:spChg>
        <pc:spChg chg="mod">
          <ac:chgData name="Marie Deveaux" userId="9fc0be8f-9df8-4ccb-8fb2-ba99b4811463" providerId="ADAL" clId="{934F7770-6C63-4344-9676-B9E9D2DE3EF2}" dt="2024-12-19T16:03:04.683" v="118" actId="1035"/>
          <ac:spMkLst>
            <pc:docMk/>
            <pc:sldMk cId="594510738" sldId="2145705787"/>
            <ac:spMk id="33" creationId="{EDDAB9D5-CAAA-EBB5-7881-0872D8AEDFA5}"/>
          </ac:spMkLst>
        </pc:spChg>
      </pc:sldChg>
      <pc:sldChg chg="modSp mod">
        <pc:chgData name="Marie Deveaux" userId="9fc0be8f-9df8-4ccb-8fb2-ba99b4811463" providerId="ADAL" clId="{934F7770-6C63-4344-9676-B9E9D2DE3EF2}" dt="2024-12-19T21:16:40.183" v="1222" actId="14100"/>
        <pc:sldMkLst>
          <pc:docMk/>
          <pc:sldMk cId="2714141053" sldId="2145705793"/>
        </pc:sldMkLst>
        <pc:spChg chg="mod">
          <ac:chgData name="Marie Deveaux" userId="9fc0be8f-9df8-4ccb-8fb2-ba99b4811463" providerId="ADAL" clId="{934F7770-6C63-4344-9676-B9E9D2DE3EF2}" dt="2024-12-19T21:16:40.183" v="1222" actId="14100"/>
          <ac:spMkLst>
            <pc:docMk/>
            <pc:sldMk cId="2714141053" sldId="2145705793"/>
            <ac:spMk id="6" creationId="{C81B69D4-F611-5AC9-7702-157D50930158}"/>
          </ac:spMkLst>
        </pc:spChg>
      </pc:sldChg>
      <pc:sldChg chg="addSp delSp modSp mod">
        <pc:chgData name="Marie Deveaux" userId="9fc0be8f-9df8-4ccb-8fb2-ba99b4811463" providerId="ADAL" clId="{934F7770-6C63-4344-9676-B9E9D2DE3EF2}" dt="2025-01-14T16:41:25.658" v="1592"/>
        <pc:sldMkLst>
          <pc:docMk/>
          <pc:sldMk cId="1784651698" sldId="2145705806"/>
        </pc:sldMkLst>
        <pc:spChg chg="mod">
          <ac:chgData name="Marie Deveaux" userId="9fc0be8f-9df8-4ccb-8fb2-ba99b4811463" providerId="ADAL" clId="{934F7770-6C63-4344-9676-B9E9D2DE3EF2}" dt="2024-12-19T18:37:04.620" v="454" actId="1035"/>
          <ac:spMkLst>
            <pc:docMk/>
            <pc:sldMk cId="1784651698" sldId="2145705806"/>
            <ac:spMk id="3" creationId="{5770997D-89C2-C427-7B56-BC7F28A3B193}"/>
          </ac:spMkLst>
        </pc:spChg>
        <pc:spChg chg="add del mod">
          <ac:chgData name="Marie Deveaux" userId="9fc0be8f-9df8-4ccb-8fb2-ba99b4811463" providerId="ADAL" clId="{934F7770-6C63-4344-9676-B9E9D2DE3EF2}" dt="2025-01-14T16:41:24.364" v="1591" actId="478"/>
          <ac:spMkLst>
            <pc:docMk/>
            <pc:sldMk cId="1784651698" sldId="2145705806"/>
            <ac:spMk id="5" creationId="{4B6EF443-43EC-0629-E1C7-371DFE407D91}"/>
          </ac:spMkLst>
        </pc:spChg>
        <pc:spChg chg="add mod">
          <ac:chgData name="Marie Deveaux" userId="9fc0be8f-9df8-4ccb-8fb2-ba99b4811463" providerId="ADAL" clId="{934F7770-6C63-4344-9676-B9E9D2DE3EF2}" dt="2025-01-14T16:41:25.658" v="1592"/>
          <ac:spMkLst>
            <pc:docMk/>
            <pc:sldMk cId="1784651698" sldId="2145705806"/>
            <ac:spMk id="8" creationId="{1857C328-B7F8-F229-950D-5813A8A755A7}"/>
          </ac:spMkLst>
        </pc:spChg>
        <pc:picChg chg="mod">
          <ac:chgData name="Marie Deveaux" userId="9fc0be8f-9df8-4ccb-8fb2-ba99b4811463" providerId="ADAL" clId="{934F7770-6C63-4344-9676-B9E9D2DE3EF2}" dt="2024-12-19T18:36:54.865" v="444" actId="14100"/>
          <ac:picMkLst>
            <pc:docMk/>
            <pc:sldMk cId="1784651698" sldId="2145705806"/>
            <ac:picMk id="4" creationId="{00F15700-E888-7244-8120-B44186173038}"/>
          </ac:picMkLst>
        </pc:picChg>
      </pc:sldChg>
      <pc:sldChg chg="modSp mod">
        <pc:chgData name="Marie Deveaux" userId="9fc0be8f-9df8-4ccb-8fb2-ba99b4811463" providerId="ADAL" clId="{934F7770-6C63-4344-9676-B9E9D2DE3EF2}" dt="2024-12-19T18:55:08.153" v="654" actId="20577"/>
        <pc:sldMkLst>
          <pc:docMk/>
          <pc:sldMk cId="2028511403" sldId="2145705810"/>
        </pc:sldMkLst>
        <pc:spChg chg="mod">
          <ac:chgData name="Marie Deveaux" userId="9fc0be8f-9df8-4ccb-8fb2-ba99b4811463" providerId="ADAL" clId="{934F7770-6C63-4344-9676-B9E9D2DE3EF2}" dt="2024-12-19T18:55:08.153" v="654" actId="20577"/>
          <ac:spMkLst>
            <pc:docMk/>
            <pc:sldMk cId="2028511403" sldId="2145705810"/>
            <ac:spMk id="2" creationId="{B1C4D125-14D0-4841-0EC2-5071A549E0CC}"/>
          </ac:spMkLst>
        </pc:spChg>
      </pc:sldChg>
      <pc:sldChg chg="addSp delSp modSp mod">
        <pc:chgData name="Marie Deveaux" userId="9fc0be8f-9df8-4ccb-8fb2-ba99b4811463" providerId="ADAL" clId="{934F7770-6C63-4344-9676-B9E9D2DE3EF2}" dt="2025-01-07T16:08:07.581" v="1265" actId="20577"/>
        <pc:sldMkLst>
          <pc:docMk/>
          <pc:sldMk cId="1696931821" sldId="2145705812"/>
        </pc:sldMkLst>
        <pc:spChg chg="mod">
          <ac:chgData name="Marie Deveaux" userId="9fc0be8f-9df8-4ccb-8fb2-ba99b4811463" providerId="ADAL" clId="{934F7770-6C63-4344-9676-B9E9D2DE3EF2}" dt="2024-12-19T18:38:55.780" v="516" actId="20577"/>
          <ac:spMkLst>
            <pc:docMk/>
            <pc:sldMk cId="1696931821" sldId="2145705812"/>
            <ac:spMk id="3" creationId="{5D9F7BBF-5B60-2A24-B0BF-03B983F2F666}"/>
          </ac:spMkLst>
        </pc:spChg>
        <pc:spChg chg="mod">
          <ac:chgData name="Marie Deveaux" userId="9fc0be8f-9df8-4ccb-8fb2-ba99b4811463" providerId="ADAL" clId="{934F7770-6C63-4344-9676-B9E9D2DE3EF2}" dt="2025-01-07T16:08:07.581" v="1265" actId="20577"/>
          <ac:spMkLst>
            <pc:docMk/>
            <pc:sldMk cId="1696931821" sldId="2145705812"/>
            <ac:spMk id="5" creationId="{E8A68CDC-5ABC-621B-B00E-470E08066429}"/>
          </ac:spMkLst>
        </pc:spChg>
        <pc:picChg chg="add mod">
          <ac:chgData name="Marie Deveaux" userId="9fc0be8f-9df8-4ccb-8fb2-ba99b4811463" providerId="ADAL" clId="{934F7770-6C63-4344-9676-B9E9D2DE3EF2}" dt="2025-01-07T16:07:53.354" v="1256" actId="1076"/>
          <ac:picMkLst>
            <pc:docMk/>
            <pc:sldMk cId="1696931821" sldId="2145705812"/>
            <ac:picMk id="10" creationId="{840D7C98-4549-9076-0B1C-E563AF426DF4}"/>
          </ac:picMkLst>
        </pc:picChg>
      </pc:sldChg>
      <pc:sldChg chg="modSp mod modNotesTx">
        <pc:chgData name="Marie Deveaux" userId="9fc0be8f-9df8-4ccb-8fb2-ba99b4811463" providerId="ADAL" clId="{934F7770-6C63-4344-9676-B9E9D2DE3EF2}" dt="2025-01-14T16:40:53.849" v="1588" actId="1076"/>
        <pc:sldMkLst>
          <pc:docMk/>
          <pc:sldMk cId="590888605" sldId="2145705825"/>
        </pc:sldMkLst>
        <pc:spChg chg="mod">
          <ac:chgData name="Marie Deveaux" userId="9fc0be8f-9df8-4ccb-8fb2-ba99b4811463" providerId="ADAL" clId="{934F7770-6C63-4344-9676-B9E9D2DE3EF2}" dt="2025-01-14T16:40:53.849" v="1588" actId="1076"/>
          <ac:spMkLst>
            <pc:docMk/>
            <pc:sldMk cId="590888605" sldId="2145705825"/>
            <ac:spMk id="8" creationId="{0A7742B2-A3C7-B818-1BD8-45DA72587666}"/>
          </ac:spMkLst>
        </pc:spChg>
        <pc:spChg chg="mod">
          <ac:chgData name="Marie Deveaux" userId="9fc0be8f-9df8-4ccb-8fb2-ba99b4811463" providerId="ADAL" clId="{934F7770-6C63-4344-9676-B9E9D2DE3EF2}" dt="2024-12-19T22:45:55.589" v="1233" actId="1076"/>
          <ac:spMkLst>
            <pc:docMk/>
            <pc:sldMk cId="590888605" sldId="2145705825"/>
            <ac:spMk id="13" creationId="{FDBB5FD9-2B40-6D71-E157-17F350BCCCFB}"/>
          </ac:spMkLst>
        </pc:spChg>
        <pc:spChg chg="mod">
          <ac:chgData name="Marie Deveaux" userId="9fc0be8f-9df8-4ccb-8fb2-ba99b4811463" providerId="ADAL" clId="{934F7770-6C63-4344-9676-B9E9D2DE3EF2}" dt="2025-01-14T16:40:46.805" v="1587" actId="1076"/>
          <ac:spMkLst>
            <pc:docMk/>
            <pc:sldMk cId="590888605" sldId="2145705825"/>
            <ac:spMk id="14" creationId="{839DD607-F69D-7C0B-D5B2-21EA0E577487}"/>
          </ac:spMkLst>
        </pc:spChg>
      </pc:sldChg>
      <pc:sldChg chg="modSp mod">
        <pc:chgData name="Marie Deveaux" userId="9fc0be8f-9df8-4ccb-8fb2-ba99b4811463" providerId="ADAL" clId="{934F7770-6C63-4344-9676-B9E9D2DE3EF2}" dt="2024-12-19T16:14:07.275" v="139" actId="20577"/>
        <pc:sldMkLst>
          <pc:docMk/>
          <pc:sldMk cId="1721611785" sldId="2145705835"/>
        </pc:sldMkLst>
        <pc:spChg chg="mod">
          <ac:chgData name="Marie Deveaux" userId="9fc0be8f-9df8-4ccb-8fb2-ba99b4811463" providerId="ADAL" clId="{934F7770-6C63-4344-9676-B9E9D2DE3EF2}" dt="2024-12-19T16:14:07.275" v="139" actId="20577"/>
          <ac:spMkLst>
            <pc:docMk/>
            <pc:sldMk cId="1721611785" sldId="2145705835"/>
            <ac:spMk id="8" creationId="{D10B1C48-7445-4FA2-357B-77D024D7EEC2}"/>
          </ac:spMkLst>
        </pc:spChg>
      </pc:sldChg>
      <pc:sldChg chg="addSp delSp modSp mod">
        <pc:chgData name="Marie Deveaux" userId="9fc0be8f-9df8-4ccb-8fb2-ba99b4811463" providerId="ADAL" clId="{934F7770-6C63-4344-9676-B9E9D2DE3EF2}" dt="2024-12-19T16:02:48.059" v="109" actId="478"/>
        <pc:sldMkLst>
          <pc:docMk/>
          <pc:sldMk cId="2064225488" sldId="2145705904"/>
        </pc:sldMkLst>
        <pc:spChg chg="mod">
          <ac:chgData name="Marie Deveaux" userId="9fc0be8f-9df8-4ccb-8fb2-ba99b4811463" providerId="ADAL" clId="{934F7770-6C63-4344-9676-B9E9D2DE3EF2}" dt="2024-12-19T16:00:36.873" v="41" actId="1076"/>
          <ac:spMkLst>
            <pc:docMk/>
            <pc:sldMk cId="2064225488" sldId="2145705904"/>
            <ac:spMk id="3" creationId="{B1CFD937-EE9D-479F-8A1A-8157DC20E03D}"/>
          </ac:spMkLst>
        </pc:spChg>
        <pc:spChg chg="add mod">
          <ac:chgData name="Marie Deveaux" userId="9fc0be8f-9df8-4ccb-8fb2-ba99b4811463" providerId="ADAL" clId="{934F7770-6C63-4344-9676-B9E9D2DE3EF2}" dt="2024-12-19T16:02:45.231" v="108" actId="167"/>
          <ac:spMkLst>
            <pc:docMk/>
            <pc:sldMk cId="2064225488" sldId="2145705904"/>
            <ac:spMk id="11" creationId="{46E12830-970C-84FE-5485-F1937EFCFD9B}"/>
          </ac:spMkLst>
        </pc:spChg>
      </pc:sldChg>
      <pc:sldChg chg="addSp delSp modSp mod delAnim">
        <pc:chgData name="Marie Deveaux" userId="9fc0be8f-9df8-4ccb-8fb2-ba99b4811463" providerId="ADAL" clId="{934F7770-6C63-4344-9676-B9E9D2DE3EF2}" dt="2025-01-14T16:27:38.003" v="1364" actId="1076"/>
        <pc:sldMkLst>
          <pc:docMk/>
          <pc:sldMk cId="1598004526" sldId="2147480543"/>
        </pc:sldMkLst>
        <pc:spChg chg="add mod">
          <ac:chgData name="Marie Deveaux" userId="9fc0be8f-9df8-4ccb-8fb2-ba99b4811463" providerId="ADAL" clId="{934F7770-6C63-4344-9676-B9E9D2DE3EF2}" dt="2024-12-19T16:01:03.320" v="49"/>
          <ac:spMkLst>
            <pc:docMk/>
            <pc:sldMk cId="1598004526" sldId="2147480543"/>
            <ac:spMk id="5" creationId="{68E271F2-2B82-EA31-B33B-DB42EFEFB630}"/>
          </ac:spMkLst>
        </pc:spChg>
        <pc:spChg chg="mod">
          <ac:chgData name="Marie Deveaux" userId="9fc0be8f-9df8-4ccb-8fb2-ba99b4811463" providerId="ADAL" clId="{934F7770-6C63-4344-9676-B9E9D2DE3EF2}" dt="2025-01-14T16:27:38.003" v="1364" actId="1076"/>
          <ac:spMkLst>
            <pc:docMk/>
            <pc:sldMk cId="1598004526" sldId="2147480543"/>
            <ac:spMk id="24" creationId="{3642F5D0-E3E5-6A5D-7F17-F3A6466A9B40}"/>
          </ac:spMkLst>
        </pc:spChg>
        <pc:spChg chg="mod">
          <ac:chgData name="Marie Deveaux" userId="9fc0be8f-9df8-4ccb-8fb2-ba99b4811463" providerId="ADAL" clId="{934F7770-6C63-4344-9676-B9E9D2DE3EF2}" dt="2025-01-14T16:27:38.003" v="1364" actId="1076"/>
          <ac:spMkLst>
            <pc:docMk/>
            <pc:sldMk cId="1598004526" sldId="2147480543"/>
            <ac:spMk id="26" creationId="{DD45D316-5580-FB4F-DCE6-520EEBE2B03A}"/>
          </ac:spMkLst>
        </pc:spChg>
        <pc:spChg chg="mod">
          <ac:chgData name="Marie Deveaux" userId="9fc0be8f-9df8-4ccb-8fb2-ba99b4811463" providerId="ADAL" clId="{934F7770-6C63-4344-9676-B9E9D2DE3EF2}" dt="2025-01-14T16:27:38.003" v="1364" actId="1076"/>
          <ac:spMkLst>
            <pc:docMk/>
            <pc:sldMk cId="1598004526" sldId="2147480543"/>
            <ac:spMk id="34" creationId="{74DC17AD-22DB-C700-D4D0-A42E89EA9F23}"/>
          </ac:spMkLst>
        </pc:spChg>
        <pc:picChg chg="add del mod">
          <ac:chgData name="Marie Deveaux" userId="9fc0be8f-9df8-4ccb-8fb2-ba99b4811463" providerId="ADAL" clId="{934F7770-6C63-4344-9676-B9E9D2DE3EF2}" dt="2025-01-14T16:11:25.148" v="1288" actId="478"/>
          <ac:picMkLst>
            <pc:docMk/>
            <pc:sldMk cId="1598004526" sldId="2147480543"/>
            <ac:picMk id="3" creationId="{999F3AB1-98F7-5C03-1DAE-80A8A9D02863}"/>
          </ac:picMkLst>
        </pc:picChg>
        <pc:picChg chg="add mod">
          <ac:chgData name="Marie Deveaux" userId="9fc0be8f-9df8-4ccb-8fb2-ba99b4811463" providerId="ADAL" clId="{934F7770-6C63-4344-9676-B9E9D2DE3EF2}" dt="2025-01-14T16:27:38.003" v="1364" actId="1076"/>
          <ac:picMkLst>
            <pc:docMk/>
            <pc:sldMk cId="1598004526" sldId="2147480543"/>
            <ac:picMk id="4" creationId="{A10E019C-2DFC-F722-FB9C-9F0812FB5FAF}"/>
          </ac:picMkLst>
        </pc:picChg>
        <pc:picChg chg="add mod">
          <ac:chgData name="Marie Deveaux" userId="9fc0be8f-9df8-4ccb-8fb2-ba99b4811463" providerId="ADAL" clId="{934F7770-6C63-4344-9676-B9E9D2DE3EF2}" dt="2025-01-14T16:27:38.003" v="1364" actId="1076"/>
          <ac:picMkLst>
            <pc:docMk/>
            <pc:sldMk cId="1598004526" sldId="2147480543"/>
            <ac:picMk id="7" creationId="{7F0ECDED-89B0-2233-3646-1B0B32F5C489}"/>
          </ac:picMkLst>
        </pc:picChg>
        <pc:picChg chg="add mod">
          <ac:chgData name="Marie Deveaux" userId="9fc0be8f-9df8-4ccb-8fb2-ba99b4811463" providerId="ADAL" clId="{934F7770-6C63-4344-9676-B9E9D2DE3EF2}" dt="2025-01-14T16:27:38.003" v="1364" actId="1076"/>
          <ac:picMkLst>
            <pc:docMk/>
            <pc:sldMk cId="1598004526" sldId="2147480543"/>
            <ac:picMk id="9" creationId="{F24A562C-6BAC-B0E0-2225-B65AE765BB6B}"/>
          </ac:picMkLst>
        </pc:picChg>
        <pc:picChg chg="del mod">
          <ac:chgData name="Marie Deveaux" userId="9fc0be8f-9df8-4ccb-8fb2-ba99b4811463" providerId="ADAL" clId="{934F7770-6C63-4344-9676-B9E9D2DE3EF2}" dt="2025-01-14T16:08:42.439" v="1273" actId="478"/>
          <ac:picMkLst>
            <pc:docMk/>
            <pc:sldMk cId="1598004526" sldId="2147480543"/>
            <ac:picMk id="21" creationId="{544E2AFD-E9B4-54C7-8141-E693956DDFC1}"/>
          </ac:picMkLst>
        </pc:picChg>
        <pc:picChg chg="mod">
          <ac:chgData name="Marie Deveaux" userId="9fc0be8f-9df8-4ccb-8fb2-ba99b4811463" providerId="ADAL" clId="{934F7770-6C63-4344-9676-B9E9D2DE3EF2}" dt="2025-01-14T16:27:38.003" v="1364" actId="1076"/>
          <ac:picMkLst>
            <pc:docMk/>
            <pc:sldMk cId="1598004526" sldId="2147480543"/>
            <ac:picMk id="23" creationId="{C21EA616-8D27-6178-D36E-7BEB1E2875B3}"/>
          </ac:picMkLst>
        </pc:picChg>
        <pc:picChg chg="mod">
          <ac:chgData name="Marie Deveaux" userId="9fc0be8f-9df8-4ccb-8fb2-ba99b4811463" providerId="ADAL" clId="{934F7770-6C63-4344-9676-B9E9D2DE3EF2}" dt="2025-01-14T16:27:38.003" v="1364" actId="1076"/>
          <ac:picMkLst>
            <pc:docMk/>
            <pc:sldMk cId="1598004526" sldId="2147480543"/>
            <ac:picMk id="27" creationId="{044787E2-AB2D-1EE1-0E7C-05C51D7BEA93}"/>
          </ac:picMkLst>
        </pc:picChg>
        <pc:picChg chg="del mod">
          <ac:chgData name="Marie Deveaux" userId="9fc0be8f-9df8-4ccb-8fb2-ba99b4811463" providerId="ADAL" clId="{934F7770-6C63-4344-9676-B9E9D2DE3EF2}" dt="2025-01-14T16:08:22.504" v="1269" actId="478"/>
          <ac:picMkLst>
            <pc:docMk/>
            <pc:sldMk cId="1598004526" sldId="2147480543"/>
            <ac:picMk id="33" creationId="{095A3D3C-D8C8-877F-48E3-B1D988EA4A9C}"/>
          </ac:picMkLst>
        </pc:picChg>
      </pc:sldChg>
      <pc:sldChg chg="addSp delSp modSp mod">
        <pc:chgData name="Marie Deveaux" userId="9fc0be8f-9df8-4ccb-8fb2-ba99b4811463" providerId="ADAL" clId="{934F7770-6C63-4344-9676-B9E9D2DE3EF2}" dt="2024-12-19T16:02:06.187" v="84"/>
        <pc:sldMkLst>
          <pc:docMk/>
          <pc:sldMk cId="3158156056" sldId="2147480546"/>
        </pc:sldMkLst>
        <pc:spChg chg="add mod">
          <ac:chgData name="Marie Deveaux" userId="9fc0be8f-9df8-4ccb-8fb2-ba99b4811463" providerId="ADAL" clId="{934F7770-6C63-4344-9676-B9E9D2DE3EF2}" dt="2024-12-19T16:01:45.279" v="80" actId="20577"/>
          <ac:spMkLst>
            <pc:docMk/>
            <pc:sldMk cId="3158156056" sldId="2147480546"/>
            <ac:spMk id="5" creationId="{07BA9E62-40CC-76C2-A0FB-35D7369C1182}"/>
          </ac:spMkLst>
        </pc:spChg>
      </pc:sldChg>
      <pc:sldChg chg="del">
        <pc:chgData name="Marie Deveaux" userId="9fc0be8f-9df8-4ccb-8fb2-ba99b4811463" providerId="ADAL" clId="{934F7770-6C63-4344-9676-B9E9D2DE3EF2}" dt="2024-12-19T18:52:09.915" v="631" actId="2696"/>
        <pc:sldMkLst>
          <pc:docMk/>
          <pc:sldMk cId="748335791" sldId="2147480557"/>
        </pc:sldMkLst>
      </pc:sldChg>
      <pc:sldChg chg="del">
        <pc:chgData name="Marie Deveaux" userId="9fc0be8f-9df8-4ccb-8fb2-ba99b4811463" providerId="ADAL" clId="{934F7770-6C63-4344-9676-B9E9D2DE3EF2}" dt="2024-12-19T20:07:09.925" v="866" actId="2696"/>
        <pc:sldMkLst>
          <pc:docMk/>
          <pc:sldMk cId="1951475574" sldId="2147480558"/>
        </pc:sldMkLst>
      </pc:sldChg>
      <pc:sldChg chg="addSp delSp modSp del mod">
        <pc:chgData name="Marie Deveaux" userId="9fc0be8f-9df8-4ccb-8fb2-ba99b4811463" providerId="ADAL" clId="{934F7770-6C63-4344-9676-B9E9D2DE3EF2}" dt="2024-12-19T20:23:18.681" v="1102" actId="2696"/>
        <pc:sldMkLst>
          <pc:docMk/>
          <pc:sldMk cId="1856048525" sldId="2147480559"/>
        </pc:sldMkLst>
      </pc:sldChg>
      <pc:sldChg chg="delSp modSp mod">
        <pc:chgData name="Marie Deveaux" userId="9fc0be8f-9df8-4ccb-8fb2-ba99b4811463" providerId="ADAL" clId="{934F7770-6C63-4344-9676-B9E9D2DE3EF2}" dt="2024-12-19T14:51:07.590" v="4" actId="478"/>
        <pc:sldMkLst>
          <pc:docMk/>
          <pc:sldMk cId="3166591586" sldId="2147480560"/>
        </pc:sldMkLst>
        <pc:spChg chg="mod">
          <ac:chgData name="Marie Deveaux" userId="9fc0be8f-9df8-4ccb-8fb2-ba99b4811463" providerId="ADAL" clId="{934F7770-6C63-4344-9676-B9E9D2DE3EF2}" dt="2024-12-19T14:47:11.678" v="2" actId="20577"/>
          <ac:spMkLst>
            <pc:docMk/>
            <pc:sldMk cId="3166591586" sldId="2147480560"/>
            <ac:spMk id="2" creationId="{9551C27F-0FFD-C088-D70D-30E8F03D99BA}"/>
          </ac:spMkLst>
        </pc:spChg>
      </pc:sldChg>
      <pc:sldChg chg="addSp delSp modSp mod ord delAnim">
        <pc:chgData name="Marie Deveaux" userId="9fc0be8f-9df8-4ccb-8fb2-ba99b4811463" providerId="ADAL" clId="{934F7770-6C63-4344-9676-B9E9D2DE3EF2}" dt="2025-01-14T16:33:18.563" v="1440" actId="478"/>
        <pc:sldMkLst>
          <pc:docMk/>
          <pc:sldMk cId="3337162292" sldId="2147480914"/>
        </pc:sldMkLst>
        <pc:spChg chg="mod">
          <ac:chgData name="Marie Deveaux" userId="9fc0be8f-9df8-4ccb-8fb2-ba99b4811463" providerId="ADAL" clId="{934F7770-6C63-4344-9676-B9E9D2DE3EF2}" dt="2024-12-19T20:13:29.635" v="929" actId="20577"/>
          <ac:spMkLst>
            <pc:docMk/>
            <pc:sldMk cId="3337162292" sldId="2147480914"/>
            <ac:spMk id="6" creationId="{4F6FB2B8-EB62-F8AA-703F-968B1D98C0CE}"/>
          </ac:spMkLst>
        </pc:spChg>
        <pc:spChg chg="mod topLvl">
          <ac:chgData name="Marie Deveaux" userId="9fc0be8f-9df8-4ccb-8fb2-ba99b4811463" providerId="ADAL" clId="{934F7770-6C63-4344-9676-B9E9D2DE3EF2}" dt="2024-12-19T20:20:22.787" v="1003" actId="21"/>
          <ac:spMkLst>
            <pc:docMk/>
            <pc:sldMk cId="3337162292" sldId="2147480914"/>
            <ac:spMk id="34" creationId="{A268E8FD-6A49-5E8C-601D-D6C3434BE161}"/>
          </ac:spMkLst>
        </pc:spChg>
        <pc:spChg chg="add mod">
          <ac:chgData name="Marie Deveaux" userId="9fc0be8f-9df8-4ccb-8fb2-ba99b4811463" providerId="ADAL" clId="{934F7770-6C63-4344-9676-B9E9D2DE3EF2}" dt="2024-12-19T20:20:30.634" v="1007" actId="21"/>
          <ac:spMkLst>
            <pc:docMk/>
            <pc:sldMk cId="3337162292" sldId="2147480914"/>
            <ac:spMk id="35" creationId="{0FEFB61C-64DC-EC90-6EC4-3436BACF5B0F}"/>
          </ac:spMkLst>
        </pc:spChg>
        <pc:spChg chg="mod topLvl">
          <ac:chgData name="Marie Deveaux" userId="9fc0be8f-9df8-4ccb-8fb2-ba99b4811463" providerId="ADAL" clId="{934F7770-6C63-4344-9676-B9E9D2DE3EF2}" dt="2024-12-19T20:22:10.788" v="1069" actId="20577"/>
          <ac:spMkLst>
            <pc:docMk/>
            <pc:sldMk cId="3337162292" sldId="2147480914"/>
            <ac:spMk id="38" creationId="{806A4617-691F-D2C9-3F35-28865B239DE2}"/>
          </ac:spMkLst>
        </pc:spChg>
        <pc:grpChg chg="add mod">
          <ac:chgData name="Marie Deveaux" userId="9fc0be8f-9df8-4ccb-8fb2-ba99b4811463" providerId="ADAL" clId="{934F7770-6C63-4344-9676-B9E9D2DE3EF2}" dt="2024-12-19T20:19:54.210" v="999" actId="1076"/>
          <ac:grpSpMkLst>
            <pc:docMk/>
            <pc:sldMk cId="3337162292" sldId="2147480914"/>
            <ac:grpSpMk id="40" creationId="{B78ECBD1-28FC-225D-6EDD-111C9D47EBF4}"/>
          </ac:grpSpMkLst>
        </pc:grpChg>
        <pc:picChg chg="add del mod">
          <ac:chgData name="Marie Deveaux" userId="9fc0be8f-9df8-4ccb-8fb2-ba99b4811463" providerId="ADAL" clId="{934F7770-6C63-4344-9676-B9E9D2DE3EF2}" dt="2025-01-14T16:33:18.563" v="1440" actId="478"/>
          <ac:picMkLst>
            <pc:docMk/>
            <pc:sldMk cId="3337162292" sldId="2147480914"/>
            <ac:picMk id="3" creationId="{A632C824-9CCF-C2B8-AC2B-BA6122B1FBD1}"/>
          </ac:picMkLst>
        </pc:picChg>
        <pc:picChg chg="add mod">
          <ac:chgData name="Marie Deveaux" userId="9fc0be8f-9df8-4ccb-8fb2-ba99b4811463" providerId="ADAL" clId="{934F7770-6C63-4344-9676-B9E9D2DE3EF2}" dt="2025-01-14T16:33:16.708" v="1439" actId="1076"/>
          <ac:picMkLst>
            <pc:docMk/>
            <pc:sldMk cId="3337162292" sldId="2147480914"/>
            <ac:picMk id="5" creationId="{4DE52167-33D5-1A41-6B01-C7D96708C87F}"/>
          </ac:picMkLst>
        </pc:picChg>
        <pc:picChg chg="add del mod">
          <ac:chgData name="Marie Deveaux" userId="9fc0be8f-9df8-4ccb-8fb2-ba99b4811463" providerId="ADAL" clId="{934F7770-6C63-4344-9676-B9E9D2DE3EF2}" dt="2025-01-14T16:32:46.344" v="1423" actId="478"/>
          <ac:picMkLst>
            <pc:docMk/>
            <pc:sldMk cId="3337162292" sldId="2147480914"/>
            <ac:picMk id="8" creationId="{1BBD3016-0D1D-D1BF-5073-B76ED59BAC55}"/>
          </ac:picMkLst>
        </pc:picChg>
        <pc:picChg chg="mod topLvl">
          <ac:chgData name="Marie Deveaux" userId="9fc0be8f-9df8-4ccb-8fb2-ba99b4811463" providerId="ADAL" clId="{934F7770-6C63-4344-9676-B9E9D2DE3EF2}" dt="2024-12-19T20:23:12.990" v="1101" actId="1036"/>
          <ac:picMkLst>
            <pc:docMk/>
            <pc:sldMk cId="3337162292" sldId="2147480914"/>
            <ac:picMk id="19" creationId="{B8992E82-41E6-48F4-FF9A-BAE8685E4007}"/>
          </ac:picMkLst>
        </pc:picChg>
        <pc:picChg chg="mod">
          <ac:chgData name="Marie Deveaux" userId="9fc0be8f-9df8-4ccb-8fb2-ba99b4811463" providerId="ADAL" clId="{934F7770-6C63-4344-9676-B9E9D2DE3EF2}" dt="2024-12-19T20:17:01.982" v="955"/>
          <ac:picMkLst>
            <pc:docMk/>
            <pc:sldMk cId="3337162292" sldId="2147480914"/>
            <ac:picMk id="41" creationId="{89C649A5-82F9-D93D-5B79-CA82C4A75017}"/>
          </ac:picMkLst>
        </pc:picChg>
        <pc:picChg chg="mod">
          <ac:chgData name="Marie Deveaux" userId="9fc0be8f-9df8-4ccb-8fb2-ba99b4811463" providerId="ADAL" clId="{934F7770-6C63-4344-9676-B9E9D2DE3EF2}" dt="2024-12-19T20:17:01.982" v="955"/>
          <ac:picMkLst>
            <pc:docMk/>
            <pc:sldMk cId="3337162292" sldId="2147480914"/>
            <ac:picMk id="42" creationId="{36DB3240-1C62-539F-150B-0F35A0CBA6C4}"/>
          </ac:picMkLst>
        </pc:picChg>
        <pc:picChg chg="add mod">
          <ac:chgData name="Marie Deveaux" userId="9fc0be8f-9df8-4ccb-8fb2-ba99b4811463" providerId="ADAL" clId="{934F7770-6C63-4344-9676-B9E9D2DE3EF2}" dt="2024-12-19T20:23:11.117" v="1099" actId="1036"/>
          <ac:picMkLst>
            <pc:docMk/>
            <pc:sldMk cId="3337162292" sldId="2147480914"/>
            <ac:picMk id="43" creationId="{644ED6EF-16B7-5DAA-566B-D0D448970D97}"/>
          </ac:picMkLst>
        </pc:picChg>
        <pc:picChg chg="add mod">
          <ac:chgData name="Marie Deveaux" userId="9fc0be8f-9df8-4ccb-8fb2-ba99b4811463" providerId="ADAL" clId="{934F7770-6C63-4344-9676-B9E9D2DE3EF2}" dt="2024-12-19T20:23:09.448" v="1094" actId="1036"/>
          <ac:picMkLst>
            <pc:docMk/>
            <pc:sldMk cId="3337162292" sldId="2147480914"/>
            <ac:picMk id="44" creationId="{4B542830-017A-8D6D-01C7-B84F9C0FB660}"/>
          </ac:picMkLst>
        </pc:picChg>
      </pc:sldChg>
      <pc:sldChg chg="addSp delSp modSp mod">
        <pc:chgData name="Marie Deveaux" userId="9fc0be8f-9df8-4ccb-8fb2-ba99b4811463" providerId="ADAL" clId="{934F7770-6C63-4344-9676-B9E9D2DE3EF2}" dt="2025-01-14T16:41:18.999" v="1590"/>
        <pc:sldMkLst>
          <pc:docMk/>
          <pc:sldMk cId="3150801543" sldId="2147481276"/>
        </pc:sldMkLst>
        <pc:spChg chg="mod">
          <ac:chgData name="Marie Deveaux" userId="9fc0be8f-9df8-4ccb-8fb2-ba99b4811463" providerId="ADAL" clId="{934F7770-6C63-4344-9676-B9E9D2DE3EF2}" dt="2025-01-14T16:30:39.250" v="1417" actId="1036"/>
          <ac:spMkLst>
            <pc:docMk/>
            <pc:sldMk cId="3150801543" sldId="2147481276"/>
            <ac:spMk id="4" creationId="{A5760361-7B2A-F12F-DC58-00427E033239}"/>
          </ac:spMkLst>
        </pc:spChg>
        <pc:spChg chg="del mod">
          <ac:chgData name="Marie Deveaux" userId="9fc0be8f-9df8-4ccb-8fb2-ba99b4811463" providerId="ADAL" clId="{934F7770-6C63-4344-9676-B9E9D2DE3EF2}" dt="2025-01-14T16:41:17.683" v="1589" actId="478"/>
          <ac:spMkLst>
            <pc:docMk/>
            <pc:sldMk cId="3150801543" sldId="2147481276"/>
            <ac:spMk id="5" creationId="{9C926072-A6FF-3F76-5767-EBBF553B2D10}"/>
          </ac:spMkLst>
        </pc:spChg>
        <pc:spChg chg="mod">
          <ac:chgData name="Marie Deveaux" userId="9fc0be8f-9df8-4ccb-8fb2-ba99b4811463" providerId="ADAL" clId="{934F7770-6C63-4344-9676-B9E9D2DE3EF2}" dt="2025-01-14T16:30:39.250" v="1417" actId="1036"/>
          <ac:spMkLst>
            <pc:docMk/>
            <pc:sldMk cId="3150801543" sldId="2147481276"/>
            <ac:spMk id="8" creationId="{67869C37-5589-02E5-F94A-48334B7687EB}"/>
          </ac:spMkLst>
        </pc:spChg>
        <pc:spChg chg="mod">
          <ac:chgData name="Marie Deveaux" userId="9fc0be8f-9df8-4ccb-8fb2-ba99b4811463" providerId="ADAL" clId="{934F7770-6C63-4344-9676-B9E9D2DE3EF2}" dt="2025-01-14T16:30:39.250" v="1417" actId="1036"/>
          <ac:spMkLst>
            <pc:docMk/>
            <pc:sldMk cId="3150801543" sldId="2147481276"/>
            <ac:spMk id="10" creationId="{BBB3AABD-1703-E504-8B65-FC356E2D3E62}"/>
          </ac:spMkLst>
        </pc:spChg>
        <pc:spChg chg="mod">
          <ac:chgData name="Marie Deveaux" userId="9fc0be8f-9df8-4ccb-8fb2-ba99b4811463" providerId="ADAL" clId="{934F7770-6C63-4344-9676-B9E9D2DE3EF2}" dt="2025-01-14T16:30:39.250" v="1417" actId="1036"/>
          <ac:spMkLst>
            <pc:docMk/>
            <pc:sldMk cId="3150801543" sldId="2147481276"/>
            <ac:spMk id="14" creationId="{7177E6A0-DE91-21EE-BBD0-F5AA1C074BF3}"/>
          </ac:spMkLst>
        </pc:spChg>
        <pc:spChg chg="mod">
          <ac:chgData name="Marie Deveaux" userId="9fc0be8f-9df8-4ccb-8fb2-ba99b4811463" providerId="ADAL" clId="{934F7770-6C63-4344-9676-B9E9D2DE3EF2}" dt="2025-01-14T16:30:39.250" v="1417" actId="1036"/>
          <ac:spMkLst>
            <pc:docMk/>
            <pc:sldMk cId="3150801543" sldId="2147481276"/>
            <ac:spMk id="16" creationId="{94CC4F4F-E2B6-2DA3-1BF0-21A622AA0D09}"/>
          </ac:spMkLst>
        </pc:spChg>
        <pc:spChg chg="mod">
          <ac:chgData name="Marie Deveaux" userId="9fc0be8f-9df8-4ccb-8fb2-ba99b4811463" providerId="ADAL" clId="{934F7770-6C63-4344-9676-B9E9D2DE3EF2}" dt="2025-01-14T16:30:39.250" v="1417" actId="1036"/>
          <ac:spMkLst>
            <pc:docMk/>
            <pc:sldMk cId="3150801543" sldId="2147481276"/>
            <ac:spMk id="20" creationId="{B5964994-E7E3-ECE1-83FC-8F0579DB1999}"/>
          </ac:spMkLst>
        </pc:spChg>
        <pc:spChg chg="add mod">
          <ac:chgData name="Marie Deveaux" userId="9fc0be8f-9df8-4ccb-8fb2-ba99b4811463" providerId="ADAL" clId="{934F7770-6C63-4344-9676-B9E9D2DE3EF2}" dt="2025-01-14T16:41:18.999" v="1590"/>
          <ac:spMkLst>
            <pc:docMk/>
            <pc:sldMk cId="3150801543" sldId="2147481276"/>
            <ac:spMk id="22" creationId="{304A8A04-A5A7-1FF6-B2C7-FBD594F03A27}"/>
          </ac:spMkLst>
        </pc:spChg>
        <pc:picChg chg="add mod">
          <ac:chgData name="Marie Deveaux" userId="9fc0be8f-9df8-4ccb-8fb2-ba99b4811463" providerId="ADAL" clId="{934F7770-6C63-4344-9676-B9E9D2DE3EF2}" dt="2025-01-14T16:30:39.250" v="1417" actId="1036"/>
          <ac:picMkLst>
            <pc:docMk/>
            <pc:sldMk cId="3150801543" sldId="2147481276"/>
            <ac:picMk id="3" creationId="{9E262878-268E-B7BF-B58B-68098C1EB1E8}"/>
          </ac:picMkLst>
        </pc:picChg>
        <pc:picChg chg="add mod">
          <ac:chgData name="Marie Deveaux" userId="9fc0be8f-9df8-4ccb-8fb2-ba99b4811463" providerId="ADAL" clId="{934F7770-6C63-4344-9676-B9E9D2DE3EF2}" dt="2025-01-14T16:28:45.954" v="1390" actId="1076"/>
          <ac:picMkLst>
            <pc:docMk/>
            <pc:sldMk cId="3150801543" sldId="2147481276"/>
            <ac:picMk id="7" creationId="{DCBD97BD-E0BD-C37B-A49C-547E4F49FA39}"/>
          </ac:picMkLst>
        </pc:picChg>
        <pc:picChg chg="add mod">
          <ac:chgData name="Marie Deveaux" userId="9fc0be8f-9df8-4ccb-8fb2-ba99b4811463" providerId="ADAL" clId="{934F7770-6C63-4344-9676-B9E9D2DE3EF2}" dt="2025-01-14T16:30:55.924" v="1418" actId="1076"/>
          <ac:picMkLst>
            <pc:docMk/>
            <pc:sldMk cId="3150801543" sldId="2147481276"/>
            <ac:picMk id="11" creationId="{761A1781-B58A-4963-C8F2-B147DEA83D46}"/>
          </ac:picMkLst>
        </pc:picChg>
        <pc:picChg chg="add mod">
          <ac:chgData name="Marie Deveaux" userId="9fc0be8f-9df8-4ccb-8fb2-ba99b4811463" providerId="ADAL" clId="{934F7770-6C63-4344-9676-B9E9D2DE3EF2}" dt="2025-01-14T16:30:39.250" v="1417" actId="1036"/>
          <ac:picMkLst>
            <pc:docMk/>
            <pc:sldMk cId="3150801543" sldId="2147481276"/>
            <ac:picMk id="13" creationId="{73070CDE-E4E7-8AB3-E3C9-E0A6E4C05AEB}"/>
          </ac:picMkLst>
        </pc:picChg>
        <pc:picChg chg="add mod">
          <ac:chgData name="Marie Deveaux" userId="9fc0be8f-9df8-4ccb-8fb2-ba99b4811463" providerId="ADAL" clId="{934F7770-6C63-4344-9676-B9E9D2DE3EF2}" dt="2025-01-14T16:30:39.250" v="1417" actId="1036"/>
          <ac:picMkLst>
            <pc:docMk/>
            <pc:sldMk cId="3150801543" sldId="2147481276"/>
            <ac:picMk id="17" creationId="{37B8299F-87DA-910C-87CA-C7700E77760A}"/>
          </ac:picMkLst>
        </pc:picChg>
        <pc:picChg chg="add mod">
          <ac:chgData name="Marie Deveaux" userId="9fc0be8f-9df8-4ccb-8fb2-ba99b4811463" providerId="ADAL" clId="{934F7770-6C63-4344-9676-B9E9D2DE3EF2}" dt="2025-01-14T16:30:39.250" v="1417" actId="1036"/>
          <ac:picMkLst>
            <pc:docMk/>
            <pc:sldMk cId="3150801543" sldId="2147481276"/>
            <ac:picMk id="19" creationId="{102401FD-5BEA-3CCA-4857-8EB27C476EDA}"/>
          </ac:picMkLst>
        </pc:picChg>
        <pc:picChg chg="add del mod">
          <ac:chgData name="Marie Deveaux" userId="9fc0be8f-9df8-4ccb-8fb2-ba99b4811463" providerId="ADAL" clId="{934F7770-6C63-4344-9676-B9E9D2DE3EF2}" dt="2025-01-14T16:21:30.951" v="1338" actId="478"/>
          <ac:picMkLst>
            <pc:docMk/>
            <pc:sldMk cId="3150801543" sldId="2147481276"/>
            <ac:picMk id="41" creationId="{FF96E43C-41F3-062A-0580-1096A80ABC84}"/>
          </ac:picMkLst>
        </pc:picChg>
        <pc:picChg chg="add del mod">
          <ac:chgData name="Marie Deveaux" userId="9fc0be8f-9df8-4ccb-8fb2-ba99b4811463" providerId="ADAL" clId="{934F7770-6C63-4344-9676-B9E9D2DE3EF2}" dt="2025-01-14T16:20:09.784" v="1328" actId="478"/>
          <ac:picMkLst>
            <pc:docMk/>
            <pc:sldMk cId="3150801543" sldId="2147481276"/>
            <ac:picMk id="43" creationId="{BEFCCB57-C4A5-411A-E9CD-AA74297BC953}"/>
          </ac:picMkLst>
        </pc:picChg>
        <pc:picChg chg="add del mod">
          <ac:chgData name="Marie Deveaux" userId="9fc0be8f-9df8-4ccb-8fb2-ba99b4811463" providerId="ADAL" clId="{934F7770-6C63-4344-9676-B9E9D2DE3EF2}" dt="2025-01-14T16:22:07.345" v="1346" actId="478"/>
          <ac:picMkLst>
            <pc:docMk/>
            <pc:sldMk cId="3150801543" sldId="2147481276"/>
            <ac:picMk id="45" creationId="{1EEA75A0-5445-AF93-C0C2-6EF2B1261DBF}"/>
          </ac:picMkLst>
        </pc:picChg>
        <pc:picChg chg="add del mod">
          <ac:chgData name="Marie Deveaux" userId="9fc0be8f-9df8-4ccb-8fb2-ba99b4811463" providerId="ADAL" clId="{934F7770-6C63-4344-9676-B9E9D2DE3EF2}" dt="2025-01-14T16:17:19.201" v="1306" actId="478"/>
          <ac:picMkLst>
            <pc:docMk/>
            <pc:sldMk cId="3150801543" sldId="2147481276"/>
            <ac:picMk id="47" creationId="{040B8770-F1D1-86E1-CA78-3CF9F7CCE62C}"/>
          </ac:picMkLst>
        </pc:picChg>
        <pc:picChg chg="add del mod">
          <ac:chgData name="Marie Deveaux" userId="9fc0be8f-9df8-4ccb-8fb2-ba99b4811463" providerId="ADAL" clId="{934F7770-6C63-4344-9676-B9E9D2DE3EF2}" dt="2025-01-14T16:18:55.929" v="1320" actId="478"/>
          <ac:picMkLst>
            <pc:docMk/>
            <pc:sldMk cId="3150801543" sldId="2147481276"/>
            <ac:picMk id="49" creationId="{D2EF40D7-67C5-0A6E-CA82-D623CEEE8F4D}"/>
          </ac:picMkLst>
        </pc:picChg>
        <pc:picChg chg="add del mod">
          <ac:chgData name="Marie Deveaux" userId="9fc0be8f-9df8-4ccb-8fb2-ba99b4811463" providerId="ADAL" clId="{934F7770-6C63-4344-9676-B9E9D2DE3EF2}" dt="2025-01-14T16:18:17.913" v="1316" actId="478"/>
          <ac:picMkLst>
            <pc:docMk/>
            <pc:sldMk cId="3150801543" sldId="2147481276"/>
            <ac:picMk id="51" creationId="{B30F4F06-E719-29D2-860F-3DE9931D94BA}"/>
          </ac:picMkLst>
        </pc:picChg>
      </pc:sldChg>
      <pc:sldChg chg="addSp delSp modSp add mod">
        <pc:chgData name="Marie Deveaux" userId="9fc0be8f-9df8-4ccb-8fb2-ba99b4811463" providerId="ADAL" clId="{934F7770-6C63-4344-9676-B9E9D2DE3EF2}" dt="2025-01-14T16:33:55.143" v="1448" actId="1076"/>
        <pc:sldMkLst>
          <pc:docMk/>
          <pc:sldMk cId="59856580" sldId="2147481277"/>
        </pc:sldMkLst>
        <pc:spChg chg="mod">
          <ac:chgData name="Marie Deveaux" userId="9fc0be8f-9df8-4ccb-8fb2-ba99b4811463" providerId="ADAL" clId="{934F7770-6C63-4344-9676-B9E9D2DE3EF2}" dt="2024-12-19T18:59:53.517" v="713" actId="1035"/>
          <ac:spMkLst>
            <pc:docMk/>
            <pc:sldMk cId="59856580" sldId="2147481277"/>
            <ac:spMk id="12" creationId="{FCDE0666-8833-D13E-51E0-378152ADC7C1}"/>
          </ac:spMkLst>
        </pc:spChg>
        <pc:spChg chg="mod">
          <ac:chgData name="Marie Deveaux" userId="9fc0be8f-9df8-4ccb-8fb2-ba99b4811463" providerId="ADAL" clId="{934F7770-6C63-4344-9676-B9E9D2DE3EF2}" dt="2024-12-19T20:13:12.967" v="917" actId="1038"/>
          <ac:spMkLst>
            <pc:docMk/>
            <pc:sldMk cId="59856580" sldId="2147481277"/>
            <ac:spMk id="13" creationId="{8A757EC4-7409-3BD0-4432-4ED0832BC2E6}"/>
          </ac:spMkLst>
        </pc:spChg>
        <pc:spChg chg="mod">
          <ac:chgData name="Marie Deveaux" userId="9fc0be8f-9df8-4ccb-8fb2-ba99b4811463" providerId="ADAL" clId="{934F7770-6C63-4344-9676-B9E9D2DE3EF2}" dt="2024-12-19T20:13:12.967" v="917" actId="1038"/>
          <ac:spMkLst>
            <pc:docMk/>
            <pc:sldMk cId="59856580" sldId="2147481277"/>
            <ac:spMk id="14" creationId="{8F7ECCF0-99AA-1407-B857-C0F62E5DC04C}"/>
          </ac:spMkLst>
        </pc:spChg>
        <pc:spChg chg="mod">
          <ac:chgData name="Marie Deveaux" userId="9fc0be8f-9df8-4ccb-8fb2-ba99b4811463" providerId="ADAL" clId="{934F7770-6C63-4344-9676-B9E9D2DE3EF2}" dt="2024-12-19T20:13:12.967" v="917" actId="1038"/>
          <ac:spMkLst>
            <pc:docMk/>
            <pc:sldMk cId="59856580" sldId="2147481277"/>
            <ac:spMk id="15" creationId="{27F2DD7F-922B-740A-8D40-9A5E6E04AF3A}"/>
          </ac:spMkLst>
        </pc:spChg>
        <pc:spChg chg="mod">
          <ac:chgData name="Marie Deveaux" userId="9fc0be8f-9df8-4ccb-8fb2-ba99b4811463" providerId="ADAL" clId="{934F7770-6C63-4344-9676-B9E9D2DE3EF2}" dt="2024-12-19T20:13:12.967" v="917" actId="1038"/>
          <ac:spMkLst>
            <pc:docMk/>
            <pc:sldMk cId="59856580" sldId="2147481277"/>
            <ac:spMk id="17" creationId="{F2A81815-A759-1E52-01C4-762E469AADF4}"/>
          </ac:spMkLst>
        </pc:spChg>
        <pc:spChg chg="mod">
          <ac:chgData name="Marie Deveaux" userId="9fc0be8f-9df8-4ccb-8fb2-ba99b4811463" providerId="ADAL" clId="{934F7770-6C63-4344-9676-B9E9D2DE3EF2}" dt="2024-12-19T19:00:54.017" v="741" actId="1076"/>
          <ac:spMkLst>
            <pc:docMk/>
            <pc:sldMk cId="59856580" sldId="2147481277"/>
            <ac:spMk id="20" creationId="{2A7A17EE-F1CB-D412-70D9-2AA9586E2DB1}"/>
          </ac:spMkLst>
        </pc:spChg>
        <pc:spChg chg="mod">
          <ac:chgData name="Marie Deveaux" userId="9fc0be8f-9df8-4ccb-8fb2-ba99b4811463" providerId="ADAL" clId="{934F7770-6C63-4344-9676-B9E9D2DE3EF2}" dt="2024-12-19T19:00:54.017" v="741" actId="1076"/>
          <ac:spMkLst>
            <pc:docMk/>
            <pc:sldMk cId="59856580" sldId="2147481277"/>
            <ac:spMk id="22" creationId="{569A0E0E-8B59-7F1D-B63A-523129E46831}"/>
          </ac:spMkLst>
        </pc:spChg>
        <pc:spChg chg="mod">
          <ac:chgData name="Marie Deveaux" userId="9fc0be8f-9df8-4ccb-8fb2-ba99b4811463" providerId="ADAL" clId="{934F7770-6C63-4344-9676-B9E9D2DE3EF2}" dt="2024-12-19T19:00:54.017" v="741" actId="1076"/>
          <ac:spMkLst>
            <pc:docMk/>
            <pc:sldMk cId="59856580" sldId="2147481277"/>
            <ac:spMk id="23" creationId="{29E0429B-4837-59EB-056A-BC0A714C0B47}"/>
          </ac:spMkLst>
        </pc:spChg>
        <pc:spChg chg="mod">
          <ac:chgData name="Marie Deveaux" userId="9fc0be8f-9df8-4ccb-8fb2-ba99b4811463" providerId="ADAL" clId="{934F7770-6C63-4344-9676-B9E9D2DE3EF2}" dt="2024-12-19T19:01:01.811" v="742" actId="1076"/>
          <ac:spMkLst>
            <pc:docMk/>
            <pc:sldMk cId="59856580" sldId="2147481277"/>
            <ac:spMk id="24" creationId="{8D76D7F1-E844-0195-A2D4-546790DF0B25}"/>
          </ac:spMkLst>
        </pc:spChg>
        <pc:spChg chg="mod">
          <ac:chgData name="Marie Deveaux" userId="9fc0be8f-9df8-4ccb-8fb2-ba99b4811463" providerId="ADAL" clId="{934F7770-6C63-4344-9676-B9E9D2DE3EF2}" dt="2024-12-19T20:12:20.784" v="895" actId="1035"/>
          <ac:spMkLst>
            <pc:docMk/>
            <pc:sldMk cId="59856580" sldId="2147481277"/>
            <ac:spMk id="25" creationId="{E72EB010-85BB-101A-BC4E-81D4C4E69896}"/>
          </ac:spMkLst>
        </pc:spChg>
        <pc:spChg chg="mod">
          <ac:chgData name="Marie Deveaux" userId="9fc0be8f-9df8-4ccb-8fb2-ba99b4811463" providerId="ADAL" clId="{934F7770-6C63-4344-9676-B9E9D2DE3EF2}" dt="2024-12-19T20:12:20.784" v="895" actId="1035"/>
          <ac:spMkLst>
            <pc:docMk/>
            <pc:sldMk cId="59856580" sldId="2147481277"/>
            <ac:spMk id="26" creationId="{78E7FFE3-EF34-3C1B-E84A-61250C228707}"/>
          </ac:spMkLst>
        </pc:spChg>
        <pc:spChg chg="mod">
          <ac:chgData name="Marie Deveaux" userId="9fc0be8f-9df8-4ccb-8fb2-ba99b4811463" providerId="ADAL" clId="{934F7770-6C63-4344-9676-B9E9D2DE3EF2}" dt="2024-12-19T20:12:20.784" v="895" actId="1035"/>
          <ac:spMkLst>
            <pc:docMk/>
            <pc:sldMk cId="59856580" sldId="2147481277"/>
            <ac:spMk id="27" creationId="{5D599A34-DB85-362E-DFA4-B724783963F1}"/>
          </ac:spMkLst>
        </pc:spChg>
        <pc:spChg chg="mod">
          <ac:chgData name="Marie Deveaux" userId="9fc0be8f-9df8-4ccb-8fb2-ba99b4811463" providerId="ADAL" clId="{934F7770-6C63-4344-9676-B9E9D2DE3EF2}" dt="2024-12-19T19:00:54.017" v="741" actId="1076"/>
          <ac:spMkLst>
            <pc:docMk/>
            <pc:sldMk cId="59856580" sldId="2147481277"/>
            <ac:spMk id="28" creationId="{C97F6417-97A5-3FEE-B9CD-0D5AA86A9F1A}"/>
          </ac:spMkLst>
        </pc:spChg>
        <pc:spChg chg="mod">
          <ac:chgData name="Marie Deveaux" userId="9fc0be8f-9df8-4ccb-8fb2-ba99b4811463" providerId="ADAL" clId="{934F7770-6C63-4344-9676-B9E9D2DE3EF2}" dt="2024-12-19T20:12:20.784" v="895" actId="1035"/>
          <ac:spMkLst>
            <pc:docMk/>
            <pc:sldMk cId="59856580" sldId="2147481277"/>
            <ac:spMk id="29" creationId="{74385929-43FA-4905-51B9-CDC8B4F6839A}"/>
          </ac:spMkLst>
        </pc:spChg>
        <pc:spChg chg="mod">
          <ac:chgData name="Marie Deveaux" userId="9fc0be8f-9df8-4ccb-8fb2-ba99b4811463" providerId="ADAL" clId="{934F7770-6C63-4344-9676-B9E9D2DE3EF2}" dt="2024-12-19T20:12:20.784" v="895" actId="1035"/>
          <ac:spMkLst>
            <pc:docMk/>
            <pc:sldMk cId="59856580" sldId="2147481277"/>
            <ac:spMk id="30" creationId="{5BCFDADB-7A65-A220-BC49-BE7B92124210}"/>
          </ac:spMkLst>
        </pc:spChg>
        <pc:spChg chg="mod">
          <ac:chgData name="Marie Deveaux" userId="9fc0be8f-9df8-4ccb-8fb2-ba99b4811463" providerId="ADAL" clId="{934F7770-6C63-4344-9676-B9E9D2DE3EF2}" dt="2024-12-19T19:00:54.017" v="741" actId="1076"/>
          <ac:spMkLst>
            <pc:docMk/>
            <pc:sldMk cId="59856580" sldId="2147481277"/>
            <ac:spMk id="31" creationId="{EBE67111-6361-1C24-3B10-F25375F9C38D}"/>
          </ac:spMkLst>
        </pc:spChg>
        <pc:grpChg chg="mod">
          <ac:chgData name="Marie Deveaux" userId="9fc0be8f-9df8-4ccb-8fb2-ba99b4811463" providerId="ADAL" clId="{934F7770-6C63-4344-9676-B9E9D2DE3EF2}" dt="2024-12-19T19:01:01.811" v="742" actId="1076"/>
          <ac:grpSpMkLst>
            <pc:docMk/>
            <pc:sldMk cId="59856580" sldId="2147481277"/>
            <ac:grpSpMk id="33" creationId="{26A59752-CB0A-0A13-4258-39D67B8347E9}"/>
          </ac:grpSpMkLst>
        </pc:grpChg>
        <pc:picChg chg="add mod">
          <ac:chgData name="Marie Deveaux" userId="9fc0be8f-9df8-4ccb-8fb2-ba99b4811463" providerId="ADAL" clId="{934F7770-6C63-4344-9676-B9E9D2DE3EF2}" dt="2025-01-14T16:33:55.143" v="1448" actId="1076"/>
          <ac:picMkLst>
            <pc:docMk/>
            <pc:sldMk cId="59856580" sldId="2147481277"/>
            <ac:picMk id="3" creationId="{6970CC3E-B2C3-760C-0568-7FC1F34B3751}"/>
          </ac:picMkLst>
        </pc:picChg>
        <pc:picChg chg="del">
          <ac:chgData name="Marie Deveaux" userId="9fc0be8f-9df8-4ccb-8fb2-ba99b4811463" providerId="ADAL" clId="{934F7770-6C63-4344-9676-B9E9D2DE3EF2}" dt="2025-01-14T16:33:39.742" v="1443" actId="478"/>
          <ac:picMkLst>
            <pc:docMk/>
            <pc:sldMk cId="59856580" sldId="2147481277"/>
            <ac:picMk id="5" creationId="{58B20553-3A73-C4CF-1BF1-D4F067DF342B}"/>
          </ac:picMkLst>
        </pc:picChg>
      </pc:sldChg>
      <pc:sldChg chg="addSp delSp modSp add mod ord delAnim modAnim modNotesTx">
        <pc:chgData name="Marie Deveaux" userId="9fc0be8f-9df8-4ccb-8fb2-ba99b4811463" providerId="ADAL" clId="{934F7770-6C63-4344-9676-B9E9D2DE3EF2}" dt="2025-01-14T16:39:23.914" v="1532" actId="1076"/>
        <pc:sldMkLst>
          <pc:docMk/>
          <pc:sldMk cId="1508906242" sldId="2147481278"/>
        </pc:sldMkLst>
        <pc:spChg chg="mod">
          <ac:chgData name="Marie Deveaux" userId="9fc0be8f-9df8-4ccb-8fb2-ba99b4811463" providerId="ADAL" clId="{934F7770-6C63-4344-9676-B9E9D2DE3EF2}" dt="2024-12-19T19:04:33.050" v="747" actId="1076"/>
          <ac:spMkLst>
            <pc:docMk/>
            <pc:sldMk cId="1508906242" sldId="2147481278"/>
            <ac:spMk id="6" creationId="{97252F89-3A57-30B7-D042-BB5CFD6EA08B}"/>
          </ac:spMkLst>
        </pc:spChg>
        <pc:spChg chg="mod topLvl">
          <ac:chgData name="Marie Deveaux" userId="9fc0be8f-9df8-4ccb-8fb2-ba99b4811463" providerId="ADAL" clId="{934F7770-6C63-4344-9676-B9E9D2DE3EF2}" dt="2024-12-19T20:03:25.848" v="845" actId="164"/>
          <ac:spMkLst>
            <pc:docMk/>
            <pc:sldMk cId="1508906242" sldId="2147481278"/>
            <ac:spMk id="9" creationId="{07C0B75C-C934-8BB8-3757-60FFC86DB9CE}"/>
          </ac:spMkLst>
        </pc:spChg>
        <pc:spChg chg="mod topLvl">
          <ac:chgData name="Marie Deveaux" userId="9fc0be8f-9df8-4ccb-8fb2-ba99b4811463" providerId="ADAL" clId="{934F7770-6C63-4344-9676-B9E9D2DE3EF2}" dt="2024-12-19T20:03:25.848" v="845" actId="164"/>
          <ac:spMkLst>
            <pc:docMk/>
            <pc:sldMk cId="1508906242" sldId="2147481278"/>
            <ac:spMk id="10" creationId="{7901EDB9-17B8-E5B0-352D-C8FFAF7AB113}"/>
          </ac:spMkLst>
        </pc:spChg>
        <pc:spChg chg="mod topLvl">
          <ac:chgData name="Marie Deveaux" userId="9fc0be8f-9df8-4ccb-8fb2-ba99b4811463" providerId="ADAL" clId="{934F7770-6C63-4344-9676-B9E9D2DE3EF2}" dt="2024-12-19T20:03:25.848" v="845" actId="164"/>
          <ac:spMkLst>
            <pc:docMk/>
            <pc:sldMk cId="1508906242" sldId="2147481278"/>
            <ac:spMk id="11" creationId="{A7F2BC40-FE0A-7213-EDD2-E1D7E6CC28A9}"/>
          </ac:spMkLst>
        </pc:spChg>
        <pc:spChg chg="mod">
          <ac:chgData name="Marie Deveaux" userId="9fc0be8f-9df8-4ccb-8fb2-ba99b4811463" providerId="ADAL" clId="{934F7770-6C63-4344-9676-B9E9D2DE3EF2}" dt="2025-01-14T16:39:23.914" v="1532" actId="1076"/>
          <ac:spMkLst>
            <pc:docMk/>
            <pc:sldMk cId="1508906242" sldId="2147481278"/>
            <ac:spMk id="12" creationId="{8B9B6030-E1E1-E1A1-646E-9DC484CC2701}"/>
          </ac:spMkLst>
        </pc:spChg>
        <pc:spChg chg="add mod">
          <ac:chgData name="Marie Deveaux" userId="9fc0be8f-9df8-4ccb-8fb2-ba99b4811463" providerId="ADAL" clId="{934F7770-6C63-4344-9676-B9E9D2DE3EF2}" dt="2024-12-19T20:04:39.480" v="859" actId="164"/>
          <ac:spMkLst>
            <pc:docMk/>
            <pc:sldMk cId="1508906242" sldId="2147481278"/>
            <ac:spMk id="16" creationId="{4AB7460A-3010-2F4C-241D-9D3795B2EEC3}"/>
          </ac:spMkLst>
        </pc:spChg>
        <pc:spChg chg="add mod">
          <ac:chgData name="Marie Deveaux" userId="9fc0be8f-9df8-4ccb-8fb2-ba99b4811463" providerId="ADAL" clId="{934F7770-6C63-4344-9676-B9E9D2DE3EF2}" dt="2024-12-19T20:04:39.480" v="859" actId="164"/>
          <ac:spMkLst>
            <pc:docMk/>
            <pc:sldMk cId="1508906242" sldId="2147481278"/>
            <ac:spMk id="18" creationId="{9FD19076-E965-A017-5E71-40CFF7AC2454}"/>
          </ac:spMkLst>
        </pc:spChg>
        <pc:grpChg chg="add del mod">
          <ac:chgData name="Marie Deveaux" userId="9fc0be8f-9df8-4ccb-8fb2-ba99b4811463" providerId="ADAL" clId="{934F7770-6C63-4344-9676-B9E9D2DE3EF2}" dt="2025-01-14T16:39:23.914" v="1532" actId="1076"/>
          <ac:grpSpMkLst>
            <pc:docMk/>
            <pc:sldMk cId="1508906242" sldId="2147481278"/>
            <ac:grpSpMk id="43" creationId="{735D602A-A2D7-7864-98FA-5F0A79B7C990}"/>
          </ac:grpSpMkLst>
        </pc:grpChg>
        <pc:grpChg chg="add del mod">
          <ac:chgData name="Marie Deveaux" userId="9fc0be8f-9df8-4ccb-8fb2-ba99b4811463" providerId="ADAL" clId="{934F7770-6C63-4344-9676-B9E9D2DE3EF2}" dt="2025-01-14T16:39:03.770" v="1531" actId="478"/>
          <ac:grpSpMkLst>
            <pc:docMk/>
            <pc:sldMk cId="1508906242" sldId="2147481278"/>
            <ac:grpSpMk id="44" creationId="{BFFD6797-F8CF-B569-7848-EDF165F2D5CE}"/>
          </ac:grpSpMkLst>
        </pc:grpChg>
        <pc:picChg chg="add mod">
          <ac:chgData name="Marie Deveaux" userId="9fc0be8f-9df8-4ccb-8fb2-ba99b4811463" providerId="ADAL" clId="{934F7770-6C63-4344-9676-B9E9D2DE3EF2}" dt="2025-01-14T16:39:23.914" v="1532" actId="1076"/>
          <ac:picMkLst>
            <pc:docMk/>
            <pc:sldMk cId="1508906242" sldId="2147481278"/>
            <ac:picMk id="3" creationId="{66831A32-3ED6-865C-4E54-911B2AE90B46}"/>
          </ac:picMkLst>
        </pc:picChg>
        <pc:picChg chg="add mod">
          <ac:chgData name="Marie Deveaux" userId="9fc0be8f-9df8-4ccb-8fb2-ba99b4811463" providerId="ADAL" clId="{934F7770-6C63-4344-9676-B9E9D2DE3EF2}" dt="2025-01-14T16:39:23.914" v="1532" actId="1076"/>
          <ac:picMkLst>
            <pc:docMk/>
            <pc:sldMk cId="1508906242" sldId="2147481278"/>
            <ac:picMk id="5" creationId="{D2C20C64-A491-8880-6BBA-2E224235971E}"/>
          </ac:picMkLst>
        </pc:picChg>
        <pc:picChg chg="add mod">
          <ac:chgData name="Marie Deveaux" userId="9fc0be8f-9df8-4ccb-8fb2-ba99b4811463" providerId="ADAL" clId="{934F7770-6C63-4344-9676-B9E9D2DE3EF2}" dt="2025-01-14T16:39:23.914" v="1532" actId="1076"/>
          <ac:picMkLst>
            <pc:docMk/>
            <pc:sldMk cId="1508906242" sldId="2147481278"/>
            <ac:picMk id="8" creationId="{8490259B-D6AB-3935-9CC0-CF91243D30A8}"/>
          </ac:picMkLst>
        </pc:picChg>
        <pc:picChg chg="add del mod modCrop">
          <ac:chgData name="Marie Deveaux" userId="9fc0be8f-9df8-4ccb-8fb2-ba99b4811463" providerId="ADAL" clId="{934F7770-6C63-4344-9676-B9E9D2DE3EF2}" dt="2025-01-14T16:35:47.144" v="1467" actId="478"/>
          <ac:picMkLst>
            <pc:docMk/>
            <pc:sldMk cId="1508906242" sldId="2147481278"/>
            <ac:picMk id="38" creationId="{86065529-6701-65CD-9D07-4677BD2E42F1}"/>
          </ac:picMkLst>
        </pc:picChg>
        <pc:picChg chg="add del mod modCrop">
          <ac:chgData name="Marie Deveaux" userId="9fc0be8f-9df8-4ccb-8fb2-ba99b4811463" providerId="ADAL" clId="{934F7770-6C63-4344-9676-B9E9D2DE3EF2}" dt="2025-01-14T16:35:24.112" v="1464" actId="478"/>
          <ac:picMkLst>
            <pc:docMk/>
            <pc:sldMk cId="1508906242" sldId="2147481278"/>
            <ac:picMk id="40" creationId="{1ED08036-2EC5-6C03-6EA1-C21FF5EBF8A4}"/>
          </ac:picMkLst>
        </pc:picChg>
        <pc:picChg chg="add del mod">
          <ac:chgData name="Marie Deveaux" userId="9fc0be8f-9df8-4ccb-8fb2-ba99b4811463" providerId="ADAL" clId="{934F7770-6C63-4344-9676-B9E9D2DE3EF2}" dt="2025-01-14T16:35:05.292" v="1460" actId="478"/>
          <ac:picMkLst>
            <pc:docMk/>
            <pc:sldMk cId="1508906242" sldId="2147481278"/>
            <ac:picMk id="42" creationId="{8A8D59C5-AA1A-50E6-50C9-2EF050D5CE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AA51A80-7BF8-8345-918B-9FC2C61587FC}" type="datetimeFigureOut">
              <a:rPr lang="en-US" smtClean="0"/>
              <a:pPr/>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A1E75C25-C22B-D14A-8C88-D3C1CFA09A77}" type="slidenum">
              <a:rPr lang="en-US" smtClean="0"/>
              <a:pPr/>
              <a:t>‹#›</a:t>
            </a:fld>
            <a:endParaRPr lang="en-US"/>
          </a:p>
        </p:txBody>
      </p:sp>
    </p:spTree>
    <p:extLst>
      <p:ext uri="{BB962C8B-B14F-4D97-AF65-F5344CB8AC3E}">
        <p14:creationId xmlns:p14="http://schemas.microsoft.com/office/powerpoint/2010/main" val="836754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a:t>
            </a:fld>
            <a:endParaRPr lang="en-US"/>
          </a:p>
        </p:txBody>
      </p:sp>
    </p:spTree>
    <p:extLst>
      <p:ext uri="{BB962C8B-B14F-4D97-AF65-F5344CB8AC3E}">
        <p14:creationId xmlns:p14="http://schemas.microsoft.com/office/powerpoint/2010/main" val="323693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13</a:t>
            </a:fld>
            <a:endParaRPr lang="en-US"/>
          </a:p>
        </p:txBody>
      </p:sp>
    </p:spTree>
    <p:extLst>
      <p:ext uri="{BB962C8B-B14F-4D97-AF65-F5344CB8AC3E}">
        <p14:creationId xmlns:p14="http://schemas.microsoft.com/office/powerpoint/2010/main" val="38124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14</a:t>
            </a:fld>
            <a:endParaRPr lang="en-US"/>
          </a:p>
        </p:txBody>
      </p:sp>
    </p:spTree>
    <p:extLst>
      <p:ext uri="{BB962C8B-B14F-4D97-AF65-F5344CB8AC3E}">
        <p14:creationId xmlns:p14="http://schemas.microsoft.com/office/powerpoint/2010/main" val="385560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15</a:t>
            </a:fld>
            <a:endParaRPr lang="en-US"/>
          </a:p>
        </p:txBody>
      </p:sp>
    </p:spTree>
    <p:extLst>
      <p:ext uri="{BB962C8B-B14F-4D97-AF65-F5344CB8AC3E}">
        <p14:creationId xmlns:p14="http://schemas.microsoft.com/office/powerpoint/2010/main" val="156082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858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6777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1137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8282-3F95-6F2B-9967-B424F28A7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054F3-A244-C95F-B698-1EF6B6C51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DFD0B-E129-CE8B-01B5-AE557F634FE0}"/>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7-1-7 Alliance has a variety of training packages for member countries and partners, including packages for sensitization, implementers, and training of trainers</a:t>
            </a:r>
          </a:p>
          <a:p>
            <a:pPr algn="just"/>
            <a:endParaRPr lang="en-US">
              <a:cs typeface="Arial"/>
            </a:endParaRPr>
          </a:p>
          <a:p>
            <a:pPr algn="just"/>
            <a:endParaRPr lang="en-US">
              <a:cs typeface="Arial"/>
            </a:endParaRPr>
          </a:p>
          <a:p>
            <a:pPr algn="just"/>
            <a:r>
              <a:rPr lang="en-US">
                <a:cs typeface="Arial"/>
              </a:rPr>
              <a:t>We also have recommended and sample agendas available based on learning from trainings we and countries in the alliance have delivered.   </a:t>
            </a:r>
          </a:p>
        </p:txBody>
      </p:sp>
      <p:sp>
        <p:nvSpPr>
          <p:cNvPr id="4" name="Slide Number Placeholder 3">
            <a:extLst>
              <a:ext uri="{FF2B5EF4-FFF2-40B4-BE49-F238E27FC236}">
                <a16:creationId xmlns:a16="http://schemas.microsoft.com/office/drawing/2014/main" id="{9BB20497-22B4-4628-DD28-85DC241F57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690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7-1-7 Alliance Secretariat is hosted by Resolve to Save Lives and chaired by a Technical Steering Group made up of country representatives and partners.</a:t>
            </a:r>
          </a:p>
        </p:txBody>
      </p:sp>
      <p:sp>
        <p:nvSpPr>
          <p:cNvPr id="4" name="Slide Number Placeholder 3"/>
          <p:cNvSpPr>
            <a:spLocks noGrp="1"/>
          </p:cNvSpPr>
          <p:nvPr>
            <p:ph type="sldNum" sz="quarter" idx="5"/>
          </p:nvPr>
        </p:nvSpPr>
        <p:spPr/>
        <p:txBody>
          <a:bodyPr/>
          <a:lstStyle/>
          <a:p>
            <a:fld id="{A1E75C25-C22B-D14A-8C88-D3C1CFA09A77}" type="slidenum">
              <a:rPr lang="en-US" smtClean="0"/>
              <a:pPr/>
              <a:t>21</a:t>
            </a:fld>
            <a:endParaRPr lang="en-US"/>
          </a:p>
        </p:txBody>
      </p:sp>
    </p:spTree>
    <p:extLst>
      <p:ext uri="{BB962C8B-B14F-4D97-AF65-F5344CB8AC3E}">
        <p14:creationId xmlns:p14="http://schemas.microsoft.com/office/powerpoint/2010/main" val="4138861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5E44-79F9-D06A-FAAC-B05737DB3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D836A-C475-B816-1717-D90964651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01139-C955-8D00-F658-6F7E55F7B987}"/>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7-1-7 Alliance has a variety of training packages for member countries and partners, including packages for sensitization, implementers, and training of trainers.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effectLst/>
              <a:latin typeface="Helvetica Neue" panose="02000503000000020004" pitchFamily="2" charset="0"/>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cs typeface="Arial"/>
              </a:rPr>
              <a:t>We also have recommended and sample agendas available based on learning from trainings we and countries in the alliance have delivered.   </a:t>
            </a:r>
          </a:p>
        </p:txBody>
      </p:sp>
      <p:sp>
        <p:nvSpPr>
          <p:cNvPr id="4" name="Slide Number Placeholder 3">
            <a:extLst>
              <a:ext uri="{FF2B5EF4-FFF2-40B4-BE49-F238E27FC236}">
                <a16:creationId xmlns:a16="http://schemas.microsoft.com/office/drawing/2014/main" id="{3DFFF0C1-B50B-1774-BF86-351657F6C4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5327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23</a:t>
            </a:fld>
            <a:endParaRPr lang="en-US"/>
          </a:p>
        </p:txBody>
      </p:sp>
    </p:spTree>
    <p:extLst>
      <p:ext uri="{BB962C8B-B14F-4D97-AF65-F5344CB8AC3E}">
        <p14:creationId xmlns:p14="http://schemas.microsoft.com/office/powerpoint/2010/main" val="168137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kern="1200">
                <a:latin typeface="Arial"/>
                <a:cs typeface="Arial"/>
              </a:rPr>
              <a:t>7-1-7 is focused on how to improve the speed of outbreak detection, notification, and response by improving at the system level.  This basically involves assessing timeliness, identifying bottlenecks that led to delays, and taking action.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51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Subscribe to the 7-1-7 Alliance news https://717alliance.org/#subscribe</a:t>
            </a:r>
          </a:p>
        </p:txBody>
      </p:sp>
      <p:sp>
        <p:nvSpPr>
          <p:cNvPr id="4" name="Slide Number Placeholder 3"/>
          <p:cNvSpPr>
            <a:spLocks noGrp="1"/>
          </p:cNvSpPr>
          <p:nvPr>
            <p:ph type="sldNum" sz="quarter" idx="5"/>
          </p:nvPr>
        </p:nvSpPr>
        <p:spPr/>
        <p:txBody>
          <a:bodyPr/>
          <a:lstStyle/>
          <a:p>
            <a:fld id="{A1E75C25-C22B-D14A-8C88-D3C1CFA09A77}" type="slidenum">
              <a:rPr lang="en-US" smtClean="0"/>
              <a:pPr/>
              <a:t>24</a:t>
            </a:fld>
            <a:endParaRPr lang="en-US"/>
          </a:p>
        </p:txBody>
      </p:sp>
    </p:spTree>
    <p:extLst>
      <p:ext uri="{BB962C8B-B14F-4D97-AF65-F5344CB8AC3E}">
        <p14:creationId xmlns:p14="http://schemas.microsoft.com/office/powerpoint/2010/main" val="353455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7A4C-E440-19BA-0F6E-5E6C42E4C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127D9-1736-4C4F-7D4F-912ADE1DB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4198-645A-D4B3-E1BB-34EE3ACF8887}"/>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Complete a request form to join the COP: https://</a:t>
            </a:r>
            <a:r>
              <a:rPr lang="en-US" err="1">
                <a:effectLst/>
                <a:latin typeface="Helvetica Neue" panose="02000503000000020004" pitchFamily="2" charset="0"/>
              </a:rPr>
              <a:t>forms.office.com</a:t>
            </a:r>
            <a:r>
              <a:rPr lang="en-US">
                <a:effectLst/>
                <a:latin typeface="Helvetica Neue" panose="02000503000000020004" pitchFamily="2" charset="0"/>
              </a:rPr>
              <a:t>/r/</a:t>
            </a:r>
            <a:r>
              <a:rPr lang="en-US" err="1">
                <a:effectLst/>
                <a:latin typeface="Helvetica Neue" panose="02000503000000020004" pitchFamily="2" charset="0"/>
              </a:rPr>
              <a:t>tcGyChMrwb?origin</a:t>
            </a:r>
            <a:r>
              <a:rPr lang="en-US">
                <a:effectLst/>
                <a:latin typeface="Helvetica Neue" panose="02000503000000020004" pitchFamily="2" charset="0"/>
              </a:rPr>
              <a:t>=</a:t>
            </a:r>
            <a:r>
              <a:rPr lang="en-US" err="1">
                <a:effectLst/>
                <a:latin typeface="Helvetica Neue" panose="02000503000000020004" pitchFamily="2" charset="0"/>
              </a:rPr>
              <a:t>lprLink</a:t>
            </a:r>
            <a:endParaRPr lang="en-US">
              <a:effectLst/>
              <a:latin typeface="Helvetica Neue" panose="02000503000000020004" pitchFamily="2" charset="0"/>
            </a:endParaRPr>
          </a:p>
          <a:p>
            <a:pPr algn="just"/>
            <a:endParaRPr lang="en-US">
              <a:cs typeface="Arial"/>
            </a:endParaRPr>
          </a:p>
          <a:p>
            <a:pPr algn="just"/>
            <a:endParaRPr lang="en-US">
              <a:cs typeface="Arial"/>
            </a:endParaRPr>
          </a:p>
        </p:txBody>
      </p:sp>
      <p:sp>
        <p:nvSpPr>
          <p:cNvPr id="4" name="Slide Number Placeholder 3">
            <a:extLst>
              <a:ext uri="{FF2B5EF4-FFF2-40B4-BE49-F238E27FC236}">
                <a16:creationId xmlns:a16="http://schemas.microsoft.com/office/drawing/2014/main" id="{04059BA4-D209-C0F3-5335-340937BAEC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687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28</a:t>
            </a:fld>
            <a:endParaRPr lang="en-US"/>
          </a:p>
        </p:txBody>
      </p:sp>
    </p:spTree>
    <p:extLst>
      <p:ext uri="{BB962C8B-B14F-4D97-AF65-F5344CB8AC3E}">
        <p14:creationId xmlns:p14="http://schemas.microsoft.com/office/powerpoint/2010/main" val="75277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29</a:t>
            </a:fld>
            <a:endParaRPr lang="en-US"/>
          </a:p>
        </p:txBody>
      </p:sp>
    </p:spTree>
    <p:extLst>
      <p:ext uri="{BB962C8B-B14F-4D97-AF65-F5344CB8AC3E}">
        <p14:creationId xmlns:p14="http://schemas.microsoft.com/office/powerpoint/2010/main" val="407463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simple set of timeliness metrics, with corresponding targets, can help jurisdictions to identify bottlenecks and propose actions to address those bottlenecks, improving pandemic preparedness</a:t>
            </a:r>
          </a:p>
          <a:p>
            <a:pPr algn="l"/>
            <a:endParaRPr lang="en-US" sz="1800" u="none" strike="noStrike" baseline="0">
              <a:solidFill>
                <a:srgbClr val="F4775C"/>
              </a:solidFill>
            </a:endParaRPr>
          </a:p>
          <a:p>
            <a:pPr algn="l"/>
            <a:r>
              <a:rPr lang="en-US" sz="1800" u="none" strike="noStrike" baseline="0">
                <a:solidFill>
                  <a:srgbClr val="F4775C"/>
                </a:solidFill>
              </a:rPr>
              <a:t>The 7-1-7 approach includes three timeliness metrics and targets:  </a:t>
            </a:r>
          </a:p>
          <a:p>
            <a:pPr algn="l"/>
            <a:r>
              <a:rPr lang="en-US" sz="1800" u="none" strike="noStrike" kern="1200" baseline="0">
                <a:solidFill>
                  <a:srgbClr val="F4775C"/>
                </a:solidFill>
                <a:ea typeface="+mn-ea"/>
                <a:cs typeface="+mn-cs"/>
              </a:rPr>
              <a:t>1.   </a:t>
            </a:r>
            <a:r>
              <a:rPr lang="en-US" sz="1200" b="1" i="0" kern="1200">
                <a:solidFill>
                  <a:schemeClr val="tx1"/>
                </a:solidFill>
                <a:latin typeface="Arial" panose="020B0604020202020204" pitchFamily="34" charset="0"/>
                <a:ea typeface="+mn-ea"/>
                <a:cs typeface="+mn-cs"/>
              </a:rPr>
              <a:t>Time to Detect</a:t>
            </a:r>
            <a:r>
              <a:rPr lang="en-US" sz="1200" b="0" i="0" kern="1200">
                <a:solidFill>
                  <a:schemeClr val="tx1"/>
                </a:solidFill>
                <a:latin typeface="Arial" panose="020B0604020202020204" pitchFamily="34" charset="0"/>
                <a:ea typeface="+mn-ea"/>
                <a:cs typeface="+mn-cs"/>
              </a:rPr>
              <a:t>: 7 days to identify a suspected public health threat (time between emergence of a public health threat and detection)</a:t>
            </a:r>
          </a:p>
          <a:p>
            <a:pPr marL="0" indent="0" algn="l" defTabSz="914400" rtl="0" eaLnBrk="1" latinLnBrk="0" hangingPunct="1">
              <a:buFont typeface="+mj-lt"/>
              <a:buNone/>
            </a:pPr>
            <a:r>
              <a:rPr lang="en-US" sz="1200" b="0" i="0" kern="1200">
                <a:solidFill>
                  <a:schemeClr val="tx1"/>
                </a:solidFill>
                <a:latin typeface="Arial" panose="020B0604020202020204" pitchFamily="34" charset="0"/>
                <a:ea typeface="+mn-ea"/>
                <a:cs typeface="+mn-cs"/>
              </a:rPr>
              <a:t>2.   </a:t>
            </a:r>
            <a:r>
              <a:rPr lang="en-US" sz="1200" b="1" i="0" kern="1200">
                <a:solidFill>
                  <a:schemeClr val="tx1"/>
                </a:solidFill>
                <a:latin typeface="Arial" panose="020B0604020202020204" pitchFamily="34" charset="0"/>
                <a:ea typeface="+mn-ea"/>
                <a:cs typeface="+mn-cs"/>
              </a:rPr>
              <a:t>Time to Notify</a:t>
            </a:r>
            <a:r>
              <a:rPr lang="en-US" sz="1200" b="0" i="0" kern="1200">
                <a:solidFill>
                  <a:schemeClr val="tx1"/>
                </a:solidFill>
                <a:latin typeface="Arial" panose="020B0604020202020204" pitchFamily="34" charset="0"/>
                <a:ea typeface="+mn-ea"/>
                <a:cs typeface="+mn-cs"/>
              </a:rPr>
              <a:t>: 1 day to inform the appropriate public health authorities (time between detection and notification)</a:t>
            </a:r>
          </a:p>
          <a:p>
            <a:pPr marL="0" indent="0" algn="l" defTabSz="914400" rtl="0" eaLnBrk="1" latinLnBrk="0" hangingPunct="1">
              <a:buFont typeface="+mj-lt"/>
              <a:buNone/>
            </a:pPr>
            <a:r>
              <a:rPr lang="en-US" sz="1200" b="0" i="0" kern="1200">
                <a:solidFill>
                  <a:schemeClr val="tx1"/>
                </a:solidFill>
                <a:latin typeface="Arial" panose="020B0604020202020204" pitchFamily="34" charset="0"/>
                <a:ea typeface="+mn-ea"/>
                <a:cs typeface="+mn-cs"/>
              </a:rPr>
              <a:t>3.   </a:t>
            </a:r>
            <a:r>
              <a:rPr lang="en-US" sz="1200" b="1" i="0" kern="1200">
                <a:solidFill>
                  <a:schemeClr val="tx1"/>
                </a:solidFill>
                <a:latin typeface="Arial" panose="020B0604020202020204" pitchFamily="34" charset="0"/>
                <a:ea typeface="+mn-ea"/>
                <a:cs typeface="+mn-cs"/>
              </a:rPr>
              <a:t>Time to Complete Early Response</a:t>
            </a:r>
            <a:r>
              <a:rPr lang="en-US" sz="1200" b="0" i="0" kern="1200">
                <a:solidFill>
                  <a:schemeClr val="tx1"/>
                </a:solidFill>
                <a:latin typeface="Arial" panose="020B0604020202020204" pitchFamily="34" charset="0"/>
                <a:ea typeface="+mn-ea"/>
                <a:cs typeface="+mn-cs"/>
              </a:rPr>
              <a:t>: 7 days to initiate an effective response (time between notification and early response completion)</a:t>
            </a:r>
          </a:p>
          <a:p>
            <a:endParaRPr lang="en-US"/>
          </a:p>
          <a:p>
            <a:pPr>
              <a:defRPr/>
            </a:pPr>
            <a:endParaRPr lang="en-US" b="0" i="0"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44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5</a:t>
            </a:fld>
            <a:endParaRPr lang="en-US"/>
          </a:p>
        </p:txBody>
      </p:sp>
    </p:spTree>
    <p:extLst>
      <p:ext uri="{BB962C8B-B14F-4D97-AF65-F5344CB8AC3E}">
        <p14:creationId xmlns:p14="http://schemas.microsoft.com/office/powerpoint/2010/main" val="354141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None/>
            </a:pPr>
            <a:endParaRPr lang="en" sz="1200" b="0" i="0" kern="1200" noProof="0">
              <a:solidFill>
                <a:schemeClr val="tx1"/>
              </a:solidFill>
              <a:latin typeface="Arial" panose="020B0604020202020204" pitchFamily="34" charset="0"/>
              <a:ea typeface="+mn-ea"/>
              <a:cs typeface="+mn-cs"/>
              <a:sym typeface="Source Sans Pr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8A503-4A27-4C8D-B552-B774F7E31C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55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graphic shows the 7-1-7 lifecycle – the required steps for effective implementation of the 7-1-7 target.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8009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Essential to making 7-1-7 effective and sustainable is integrating it into existing workflows and engaging key stakeholders both during adoption and use of 7-1-7.  </a:t>
            </a:r>
          </a:p>
          <a:p>
            <a:endParaRPr lang="en-US"/>
          </a:p>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9</a:t>
            </a:fld>
            <a:endParaRPr lang="en-US"/>
          </a:p>
        </p:txBody>
      </p:sp>
    </p:spTree>
    <p:extLst>
      <p:ext uri="{BB962C8B-B14F-4D97-AF65-F5344CB8AC3E}">
        <p14:creationId xmlns:p14="http://schemas.microsoft.com/office/powerpoint/2010/main" val="249874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10</a:t>
            </a:fld>
            <a:endParaRPr lang="en-US"/>
          </a:p>
        </p:txBody>
      </p:sp>
    </p:spTree>
    <p:extLst>
      <p:ext uri="{BB962C8B-B14F-4D97-AF65-F5344CB8AC3E}">
        <p14:creationId xmlns:p14="http://schemas.microsoft.com/office/powerpoint/2010/main" val="47777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11</a:t>
            </a:fld>
            <a:endParaRPr lang="en-US"/>
          </a:p>
        </p:txBody>
      </p:sp>
    </p:spTree>
    <p:extLst>
      <p:ext uri="{BB962C8B-B14F-4D97-AF65-F5344CB8AC3E}">
        <p14:creationId xmlns:p14="http://schemas.microsoft.com/office/powerpoint/2010/main" val="3296463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B992F8-DD08-3F62-30B9-304F033F4E7F}"/>
              </a:ext>
            </a:extLst>
          </p:cNvPr>
          <p:cNvSpPr/>
          <p:nvPr/>
        </p:nvSpPr>
        <p:spPr>
          <a:xfrm>
            <a:off x="0" y="162"/>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Round Same Side Corner Rectangle 24">
            <a:extLst>
              <a:ext uri="{FF2B5EF4-FFF2-40B4-BE49-F238E27FC236}">
                <a16:creationId xmlns:a16="http://schemas.microsoft.com/office/drawing/2014/main" id="{CA6E71AB-ED8E-FEED-B76B-4B73FCEB3D67}"/>
              </a:ext>
            </a:extLst>
          </p:cNvPr>
          <p:cNvSpPr/>
          <p:nvPr/>
        </p:nvSpPr>
        <p:spPr>
          <a:xfrm>
            <a:off x="603315" y="1859615"/>
            <a:ext cx="10011266" cy="4689878"/>
          </a:xfrm>
          <a:prstGeom prst="round2SameRect">
            <a:avLst>
              <a:gd name="adj1" fmla="val 8748"/>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a:extLst>
              <a:ext uri="{FF2B5EF4-FFF2-40B4-BE49-F238E27FC236}">
                <a16:creationId xmlns:a16="http://schemas.microsoft.com/office/drawing/2014/main" id="{58A48999-82A6-0C7C-CDE3-E001425BCD2E}"/>
              </a:ext>
            </a:extLst>
          </p:cNvPr>
          <p:cNvPicPr>
            <a:picLocks noChangeAspect="1"/>
          </p:cNvPicPr>
          <p:nvPr/>
        </p:nvPicPr>
        <p:blipFill rotWithShape="1">
          <a:blip r:embed="rId2">
            <a:alphaModFix amt="32000"/>
          </a:blip>
          <a:srcRect l="29104"/>
          <a:stretch/>
        </p:blipFill>
        <p:spPr>
          <a:xfrm>
            <a:off x="0" y="6000571"/>
            <a:ext cx="6096000" cy="873775"/>
          </a:xfrm>
          <a:prstGeom prst="rect">
            <a:avLst/>
          </a:prstGeom>
        </p:spPr>
      </p:pic>
      <p:pic>
        <p:nvPicPr>
          <p:cNvPr id="15" name="Picture 14">
            <a:extLst>
              <a:ext uri="{FF2B5EF4-FFF2-40B4-BE49-F238E27FC236}">
                <a16:creationId xmlns:a16="http://schemas.microsoft.com/office/drawing/2014/main" id="{7B2DF065-D7CF-BB28-A658-9C8048F37FF2}"/>
              </a:ext>
            </a:extLst>
          </p:cNvPr>
          <p:cNvPicPr>
            <a:picLocks noChangeAspect="1"/>
          </p:cNvPicPr>
          <p:nvPr/>
        </p:nvPicPr>
        <p:blipFill rotWithShape="1">
          <a:blip r:embed="rId2">
            <a:alphaModFix amt="32000"/>
          </a:blip>
          <a:srcRect r="50000"/>
          <a:stretch/>
        </p:blipFill>
        <p:spPr>
          <a:xfrm>
            <a:off x="7892715" y="6000571"/>
            <a:ext cx="4299285" cy="873775"/>
          </a:xfrm>
          <a:prstGeom prst="rect">
            <a:avLst/>
          </a:prstGeom>
        </p:spPr>
      </p:pic>
      <p:sp>
        <p:nvSpPr>
          <p:cNvPr id="13" name="Rectangle 12">
            <a:extLst>
              <a:ext uri="{FF2B5EF4-FFF2-40B4-BE49-F238E27FC236}">
                <a16:creationId xmlns:a16="http://schemas.microsoft.com/office/drawing/2014/main" id="{54520192-0E11-C838-559E-D7DC2BC63318}"/>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descr="A black and green text&#10;&#10;Description automatically generated">
            <a:extLst>
              <a:ext uri="{FF2B5EF4-FFF2-40B4-BE49-F238E27FC236}">
                <a16:creationId xmlns:a16="http://schemas.microsoft.com/office/drawing/2014/main" id="{32A75A90-AC3E-D04E-5F5B-FEB89F11DE3C}"/>
              </a:ext>
            </a:extLst>
          </p:cNvPr>
          <p:cNvPicPr>
            <a:picLocks noChangeAspect="1"/>
          </p:cNvPicPr>
          <p:nvPr/>
        </p:nvPicPr>
        <p:blipFill>
          <a:blip r:embed="rId3"/>
          <a:stretch>
            <a:fillRect/>
          </a:stretch>
        </p:blipFill>
        <p:spPr>
          <a:xfrm>
            <a:off x="1056472" y="662182"/>
            <a:ext cx="3314463" cy="535413"/>
          </a:xfrm>
          <a:prstGeom prst="rect">
            <a:avLst/>
          </a:prstGeom>
        </p:spPr>
      </p:pic>
      <p:pic>
        <p:nvPicPr>
          <p:cNvPr id="6" name="Picture 5">
            <a:extLst>
              <a:ext uri="{FF2B5EF4-FFF2-40B4-BE49-F238E27FC236}">
                <a16:creationId xmlns:a16="http://schemas.microsoft.com/office/drawing/2014/main" id="{F45F9369-0525-BCEC-4E46-62216FA7FAF1}"/>
              </a:ext>
            </a:extLst>
          </p:cNvPr>
          <p:cNvPicPr>
            <a:picLocks noChangeAspect="1"/>
          </p:cNvPicPr>
          <p:nvPr/>
        </p:nvPicPr>
        <p:blipFill rotWithShape="1">
          <a:blip r:embed="rId2">
            <a:alphaModFix amt="32000"/>
          </a:blip>
          <a:srcRect l="29104"/>
          <a:stretch/>
        </p:blipFill>
        <p:spPr>
          <a:xfrm>
            <a:off x="0" y="6000571"/>
            <a:ext cx="6096000" cy="873775"/>
          </a:xfrm>
          <a:prstGeom prst="rect">
            <a:avLst/>
          </a:prstGeom>
        </p:spPr>
      </p:pic>
      <p:pic>
        <p:nvPicPr>
          <p:cNvPr id="9" name="Picture 8">
            <a:extLst>
              <a:ext uri="{FF2B5EF4-FFF2-40B4-BE49-F238E27FC236}">
                <a16:creationId xmlns:a16="http://schemas.microsoft.com/office/drawing/2014/main" id="{4C97901D-F583-2E85-AEF9-E22F606FF53A}"/>
              </a:ext>
            </a:extLst>
          </p:cNvPr>
          <p:cNvPicPr>
            <a:picLocks noChangeAspect="1"/>
          </p:cNvPicPr>
          <p:nvPr/>
        </p:nvPicPr>
        <p:blipFill rotWithShape="1">
          <a:blip r:embed="rId2">
            <a:alphaModFix amt="32000"/>
          </a:blip>
          <a:srcRect r="50000"/>
          <a:stretch/>
        </p:blipFill>
        <p:spPr>
          <a:xfrm>
            <a:off x="7892715" y="6000571"/>
            <a:ext cx="4299285" cy="873775"/>
          </a:xfrm>
          <a:prstGeom prst="rect">
            <a:avLst/>
          </a:prstGeom>
        </p:spPr>
      </p:pic>
      <p:sp>
        <p:nvSpPr>
          <p:cNvPr id="10" name="Rectangle 9">
            <a:extLst>
              <a:ext uri="{FF2B5EF4-FFF2-40B4-BE49-F238E27FC236}">
                <a16:creationId xmlns:a16="http://schemas.microsoft.com/office/drawing/2014/main" id="{E7F1B2FE-1C28-B573-A7AE-59F6B88179E2}"/>
              </a:ext>
            </a:extLst>
          </p:cNvPr>
          <p:cNvSpPr/>
          <p:nvPr/>
        </p:nvSpPr>
        <p:spPr>
          <a:xfrm>
            <a:off x="0" y="6549655"/>
            <a:ext cx="12192000" cy="308345"/>
          </a:xfrm>
          <a:prstGeom prst="rect">
            <a:avLst/>
          </a:prstGeom>
          <a:solidFill>
            <a:srgbClr val="3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0" name="Text Placeholder 19">
            <a:extLst>
              <a:ext uri="{FF2B5EF4-FFF2-40B4-BE49-F238E27FC236}">
                <a16:creationId xmlns:a16="http://schemas.microsoft.com/office/drawing/2014/main" id="{419176F9-4656-945C-FEB1-7BAA0ABC3AF8}"/>
              </a:ext>
            </a:extLst>
          </p:cNvPr>
          <p:cNvSpPr>
            <a:spLocks noGrp="1"/>
          </p:cNvSpPr>
          <p:nvPr>
            <p:ph type="body" sz="quarter" idx="13" hasCustomPrompt="1"/>
          </p:nvPr>
        </p:nvSpPr>
        <p:spPr>
          <a:xfrm>
            <a:off x="952500" y="2271322"/>
            <a:ext cx="9166225" cy="1887026"/>
          </a:xfrm>
        </p:spPr>
        <p:txBody>
          <a:bodyPr>
            <a:normAutofit/>
          </a:bodyPr>
          <a:lstStyle>
            <a:lvl1pPr marL="0" indent="0">
              <a:buNone/>
              <a:defRPr sz="4800" b="1">
                <a:solidFill>
                  <a:srgbClr val="3BB042"/>
                </a:solidFill>
              </a:defRPr>
            </a:lvl1pPr>
          </a:lstStyle>
          <a:p>
            <a:pPr lvl="0"/>
            <a:r>
              <a:rPr lang="en-US"/>
              <a:t>Presentation Title Goes In This Placeholder Text Box</a:t>
            </a:r>
          </a:p>
        </p:txBody>
      </p:sp>
      <p:sp>
        <p:nvSpPr>
          <p:cNvPr id="22" name="Text Placeholder 21">
            <a:extLst>
              <a:ext uri="{FF2B5EF4-FFF2-40B4-BE49-F238E27FC236}">
                <a16:creationId xmlns:a16="http://schemas.microsoft.com/office/drawing/2014/main" id="{9DFBD846-F2CA-CF19-69D2-19CC8B917A25}"/>
              </a:ext>
            </a:extLst>
          </p:cNvPr>
          <p:cNvSpPr>
            <a:spLocks noGrp="1"/>
          </p:cNvSpPr>
          <p:nvPr>
            <p:ph type="body" sz="quarter" idx="14" hasCustomPrompt="1"/>
          </p:nvPr>
        </p:nvSpPr>
        <p:spPr>
          <a:xfrm>
            <a:off x="974725" y="4522788"/>
            <a:ext cx="9144000" cy="539750"/>
          </a:xfrm>
        </p:spPr>
        <p:txBody>
          <a:bodyPr anchor="b">
            <a:normAutofit/>
          </a:bodyPr>
          <a:lstStyle>
            <a:lvl1pPr marL="0" indent="0">
              <a:buNone/>
              <a:defRPr sz="2400" b="1">
                <a:solidFill>
                  <a:srgbClr val="628393"/>
                </a:solidFill>
              </a:defRPr>
            </a:lvl1pPr>
            <a:lvl2pPr marL="457200" indent="0">
              <a:buNone/>
              <a:defRPr b="1">
                <a:solidFill>
                  <a:srgbClr val="628393"/>
                </a:solidFill>
              </a:defRPr>
            </a:lvl2pPr>
            <a:lvl3pPr marL="914400" indent="0">
              <a:buNone/>
              <a:defRPr b="1">
                <a:solidFill>
                  <a:srgbClr val="628393"/>
                </a:solidFill>
              </a:defRPr>
            </a:lvl3pPr>
            <a:lvl4pPr marL="1371600" indent="0">
              <a:buNone/>
              <a:defRPr b="1">
                <a:solidFill>
                  <a:srgbClr val="628393"/>
                </a:solidFill>
              </a:defRPr>
            </a:lvl4pPr>
            <a:lvl5pPr marL="1828800" indent="0">
              <a:buNone/>
              <a:defRPr b="1">
                <a:solidFill>
                  <a:srgbClr val="628393"/>
                </a:solidFill>
              </a:defRPr>
            </a:lvl5pPr>
          </a:lstStyle>
          <a:p>
            <a:pPr lvl="0"/>
            <a:r>
              <a:rPr lang="en-US"/>
              <a:t>Presentation Subtitle Goes Here</a:t>
            </a:r>
          </a:p>
        </p:txBody>
      </p:sp>
      <p:sp>
        <p:nvSpPr>
          <p:cNvPr id="24" name="Text Placeholder 23">
            <a:extLst>
              <a:ext uri="{FF2B5EF4-FFF2-40B4-BE49-F238E27FC236}">
                <a16:creationId xmlns:a16="http://schemas.microsoft.com/office/drawing/2014/main" id="{2323E057-B213-6F1C-E3DA-70973D2EA5F0}"/>
              </a:ext>
            </a:extLst>
          </p:cNvPr>
          <p:cNvSpPr>
            <a:spLocks noGrp="1"/>
          </p:cNvSpPr>
          <p:nvPr>
            <p:ph type="body" sz="quarter" idx="15" hasCustomPrompt="1"/>
          </p:nvPr>
        </p:nvSpPr>
        <p:spPr>
          <a:xfrm>
            <a:off x="974724" y="5062538"/>
            <a:ext cx="9144000" cy="5619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Month XX, 2023</a:t>
            </a:r>
          </a:p>
        </p:txBody>
      </p:sp>
    </p:spTree>
    <p:extLst>
      <p:ext uri="{BB962C8B-B14F-4D97-AF65-F5344CB8AC3E}">
        <p14:creationId xmlns:p14="http://schemas.microsoft.com/office/powerpoint/2010/main" val="207939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150717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506730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608938"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p:nvPr/>
        </p:nvCxnSpPr>
        <p:spPr>
          <a:xfrm>
            <a:off x="2535870" y="2921860"/>
            <a:ext cx="7111014"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953910"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5500171"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9046432"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75670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73417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730767"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672736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a:cxnSpLocks/>
          </p:cNvCxnSpPr>
          <p:nvPr/>
        </p:nvCxnSpPr>
        <p:spPr>
          <a:xfrm>
            <a:off x="1762872" y="2921860"/>
            <a:ext cx="9312497"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891751"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180912"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389541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4163638"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689418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7164856" y="2299135"/>
            <a:ext cx="1182412" cy="1222625"/>
          </a:xfrm>
        </p:spPr>
        <p:txBody>
          <a:bodyPr/>
          <a:lstStyle>
            <a:lvl1pPr>
              <a:buNone/>
              <a:defRPr>
                <a:solidFill>
                  <a:schemeClr val="bg1">
                    <a:lumMod val="85000"/>
                  </a:schemeClr>
                </a:solidFill>
              </a:defRPr>
            </a:lvl1pPr>
          </a:lstStyle>
          <a:p>
            <a:r>
              <a:rPr lang="en-US"/>
              <a:t>Click icon to add picture</a:t>
            </a:r>
          </a:p>
        </p:txBody>
      </p:sp>
      <p:sp>
        <p:nvSpPr>
          <p:cNvPr id="4" name="Text Placeholder 4">
            <a:extLst>
              <a:ext uri="{FF2B5EF4-FFF2-40B4-BE49-F238E27FC236}">
                <a16:creationId xmlns:a16="http://schemas.microsoft.com/office/drawing/2014/main" id="{3AE29F85-BD43-5F8A-F958-52754E2C59FB}"/>
              </a:ext>
            </a:extLst>
          </p:cNvPr>
          <p:cNvSpPr>
            <a:spLocks noGrp="1"/>
          </p:cNvSpPr>
          <p:nvPr>
            <p:ph type="body" sz="quarter" idx="24" hasCustomPrompt="1"/>
          </p:nvPr>
        </p:nvSpPr>
        <p:spPr>
          <a:xfrm>
            <a:off x="9455463"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4</a:t>
            </a:r>
          </a:p>
        </p:txBody>
      </p:sp>
      <p:sp>
        <p:nvSpPr>
          <p:cNvPr id="6" name="Oval 5">
            <a:extLst>
              <a:ext uri="{FF2B5EF4-FFF2-40B4-BE49-F238E27FC236}">
                <a16:creationId xmlns:a16="http://schemas.microsoft.com/office/drawing/2014/main" id="{2563E505-AA18-5B1F-CA0F-DFAB5C9881F2}"/>
              </a:ext>
            </a:extLst>
          </p:cNvPr>
          <p:cNvSpPr/>
          <p:nvPr/>
        </p:nvSpPr>
        <p:spPr>
          <a:xfrm>
            <a:off x="9622288"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Picture Placeholder 3">
            <a:extLst>
              <a:ext uri="{FF2B5EF4-FFF2-40B4-BE49-F238E27FC236}">
                <a16:creationId xmlns:a16="http://schemas.microsoft.com/office/drawing/2014/main" id="{2C799570-1A2E-71ED-2848-A76B986C183D}"/>
              </a:ext>
            </a:extLst>
          </p:cNvPr>
          <p:cNvSpPr>
            <a:spLocks noGrp="1"/>
          </p:cNvSpPr>
          <p:nvPr>
            <p:ph type="pic" sz="quarter" idx="25"/>
          </p:nvPr>
        </p:nvSpPr>
        <p:spPr>
          <a:xfrm>
            <a:off x="9892957"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90598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2"/>
            <a:ext cx="5157787" cy="1649683"/>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4007582"/>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DBB36AB-E026-1510-6E46-298EE2C04E43}"/>
              </a:ext>
            </a:extLst>
          </p:cNvPr>
          <p:cNvSpPr>
            <a:spLocks noGrp="1"/>
          </p:cNvSpPr>
          <p:nvPr>
            <p:ph type="body" idx="10" hasCustomPrompt="1"/>
          </p:nvPr>
        </p:nvSpPr>
        <p:spPr>
          <a:xfrm>
            <a:off x="839788"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3" name="Content Placeholder 3">
            <a:extLst>
              <a:ext uri="{FF2B5EF4-FFF2-40B4-BE49-F238E27FC236}">
                <a16:creationId xmlns:a16="http://schemas.microsoft.com/office/drawing/2014/main" id="{6DA6F56D-C80F-DF01-BA95-70AE7BBE71A6}"/>
              </a:ext>
            </a:extLst>
          </p:cNvPr>
          <p:cNvSpPr>
            <a:spLocks noGrp="1"/>
          </p:cNvSpPr>
          <p:nvPr>
            <p:ph sz="half" idx="11" hasCustomPrompt="1"/>
          </p:nvPr>
        </p:nvSpPr>
        <p:spPr>
          <a:xfrm>
            <a:off x="839788" y="4732255"/>
            <a:ext cx="5157787" cy="1649683"/>
          </a:xfrm>
        </p:spPr>
        <p:txBody>
          <a:bodyPr/>
          <a:lstStyle/>
          <a:p>
            <a:pPr lvl="0"/>
            <a:r>
              <a:rPr lang="en-US"/>
              <a:t>Click to column text</a:t>
            </a:r>
          </a:p>
        </p:txBody>
      </p: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2"/>
            <a:ext cx="5157787" cy="1649683"/>
          </a:xfrm>
        </p:spPr>
        <p:txBody>
          <a:bodyPr/>
          <a:lstStyle/>
          <a:p>
            <a:pPr lvl="0"/>
            <a:r>
              <a:rPr lang="en-US"/>
              <a:t>Click to column text</a:t>
            </a:r>
          </a:p>
        </p:txBody>
      </p:sp>
      <p:sp>
        <p:nvSpPr>
          <p:cNvPr id="16" name="Text Placeholder 2">
            <a:extLst>
              <a:ext uri="{FF2B5EF4-FFF2-40B4-BE49-F238E27FC236}">
                <a16:creationId xmlns:a16="http://schemas.microsoft.com/office/drawing/2014/main" id="{D690C8D7-AFA9-8F5A-A38E-20BBDB614866}"/>
              </a:ext>
            </a:extLst>
          </p:cNvPr>
          <p:cNvSpPr>
            <a:spLocks noGrp="1"/>
          </p:cNvSpPr>
          <p:nvPr>
            <p:ph type="body" idx="14" hasCustomPrompt="1"/>
          </p:nvPr>
        </p:nvSpPr>
        <p:spPr>
          <a:xfrm>
            <a:off x="6203640"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F48E6950-0B6E-59EB-5413-7D03033B50BE}"/>
              </a:ext>
            </a:extLst>
          </p:cNvPr>
          <p:cNvSpPr>
            <a:spLocks noGrp="1"/>
          </p:cNvSpPr>
          <p:nvPr>
            <p:ph sz="half" idx="15" hasCustomPrompt="1"/>
          </p:nvPr>
        </p:nvSpPr>
        <p:spPr>
          <a:xfrm>
            <a:off x="6203640" y="4732255"/>
            <a:ext cx="5157787" cy="1649683"/>
          </a:xfrm>
        </p:spPr>
        <p:txBody>
          <a:bodyPr/>
          <a:lstStyle/>
          <a:p>
            <a:pPr lvl="0"/>
            <a:r>
              <a:rPr lang="en-US"/>
              <a:t>Click to column text</a:t>
            </a:r>
          </a:p>
        </p:txBody>
      </p:sp>
    </p:spTree>
    <p:extLst>
      <p:ext uri="{BB962C8B-B14F-4D97-AF65-F5344CB8AC3E}">
        <p14:creationId xmlns:p14="http://schemas.microsoft.com/office/powerpoint/2010/main" val="423704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3"/>
            <a:ext cx="5157787" cy="763570"/>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3168597"/>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3"/>
            <a:ext cx="5157787" cy="763570"/>
          </a:xfrm>
        </p:spPr>
        <p:txBody>
          <a:bodyPr/>
          <a:lstStyle/>
          <a:p>
            <a:pPr lvl="0"/>
            <a:r>
              <a:rPr lang="en-US"/>
              <a:t>Click to column text</a:t>
            </a:r>
          </a:p>
        </p:txBody>
      </p:sp>
      <p:sp>
        <p:nvSpPr>
          <p:cNvPr id="5" name="Text Placeholder 2">
            <a:extLst>
              <a:ext uri="{FF2B5EF4-FFF2-40B4-BE49-F238E27FC236}">
                <a16:creationId xmlns:a16="http://schemas.microsoft.com/office/drawing/2014/main" id="{504B90D1-2D1F-EFD9-53D5-B7754EEA1914}"/>
              </a:ext>
            </a:extLst>
          </p:cNvPr>
          <p:cNvSpPr>
            <a:spLocks noGrp="1"/>
          </p:cNvSpPr>
          <p:nvPr>
            <p:ph type="body" idx="14" hasCustomPrompt="1"/>
          </p:nvPr>
        </p:nvSpPr>
        <p:spPr>
          <a:xfrm>
            <a:off x="839788"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3">
            <a:extLst>
              <a:ext uri="{FF2B5EF4-FFF2-40B4-BE49-F238E27FC236}">
                <a16:creationId xmlns:a16="http://schemas.microsoft.com/office/drawing/2014/main" id="{0915278E-33A7-A4F7-643B-000187FBA542}"/>
              </a:ext>
            </a:extLst>
          </p:cNvPr>
          <p:cNvSpPr>
            <a:spLocks noGrp="1"/>
          </p:cNvSpPr>
          <p:nvPr>
            <p:ph sz="half" idx="15" hasCustomPrompt="1"/>
          </p:nvPr>
        </p:nvSpPr>
        <p:spPr>
          <a:xfrm>
            <a:off x="839788" y="3921553"/>
            <a:ext cx="5157787" cy="763570"/>
          </a:xfrm>
        </p:spPr>
        <p:txBody>
          <a:bodyPr/>
          <a:lstStyle/>
          <a:p>
            <a:pPr lvl="0"/>
            <a:r>
              <a:rPr lang="en-US"/>
              <a:t>Click to column text</a:t>
            </a:r>
          </a:p>
        </p:txBody>
      </p:sp>
      <p:sp>
        <p:nvSpPr>
          <p:cNvPr id="9" name="Text Placeholder 2">
            <a:extLst>
              <a:ext uri="{FF2B5EF4-FFF2-40B4-BE49-F238E27FC236}">
                <a16:creationId xmlns:a16="http://schemas.microsoft.com/office/drawing/2014/main" id="{990EF022-5BFD-9C2B-04CC-E55C5CE9CF99}"/>
              </a:ext>
            </a:extLst>
          </p:cNvPr>
          <p:cNvSpPr>
            <a:spLocks noGrp="1"/>
          </p:cNvSpPr>
          <p:nvPr>
            <p:ph type="body" idx="16" hasCustomPrompt="1"/>
          </p:nvPr>
        </p:nvSpPr>
        <p:spPr>
          <a:xfrm>
            <a:off x="6203640"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0" name="Content Placeholder 3">
            <a:extLst>
              <a:ext uri="{FF2B5EF4-FFF2-40B4-BE49-F238E27FC236}">
                <a16:creationId xmlns:a16="http://schemas.microsoft.com/office/drawing/2014/main" id="{E7C2ED77-A9A3-3F45-BFC0-FF4B344BABDE}"/>
              </a:ext>
            </a:extLst>
          </p:cNvPr>
          <p:cNvSpPr>
            <a:spLocks noGrp="1"/>
          </p:cNvSpPr>
          <p:nvPr>
            <p:ph sz="half" idx="17" hasCustomPrompt="1"/>
          </p:nvPr>
        </p:nvSpPr>
        <p:spPr>
          <a:xfrm>
            <a:off x="6203640" y="3921553"/>
            <a:ext cx="5157787" cy="763570"/>
          </a:xfrm>
        </p:spPr>
        <p:txBody>
          <a:bodyPr/>
          <a:lstStyle/>
          <a:p>
            <a:pPr lvl="0"/>
            <a:r>
              <a:rPr lang="en-US"/>
              <a:t>Click to column text</a:t>
            </a:r>
          </a:p>
        </p:txBody>
      </p:sp>
      <p:sp>
        <p:nvSpPr>
          <p:cNvPr id="11" name="Text Placeholder 2">
            <a:extLst>
              <a:ext uri="{FF2B5EF4-FFF2-40B4-BE49-F238E27FC236}">
                <a16:creationId xmlns:a16="http://schemas.microsoft.com/office/drawing/2014/main" id="{36F84552-1D75-912E-12AC-BE7B5364AF00}"/>
              </a:ext>
            </a:extLst>
          </p:cNvPr>
          <p:cNvSpPr>
            <a:spLocks noGrp="1"/>
          </p:cNvSpPr>
          <p:nvPr>
            <p:ph type="body" idx="18" hasCustomPrompt="1"/>
          </p:nvPr>
        </p:nvSpPr>
        <p:spPr>
          <a:xfrm>
            <a:off x="839788"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8" name="Content Placeholder 3">
            <a:extLst>
              <a:ext uri="{FF2B5EF4-FFF2-40B4-BE49-F238E27FC236}">
                <a16:creationId xmlns:a16="http://schemas.microsoft.com/office/drawing/2014/main" id="{12514547-3E78-E132-959A-5394095067CA}"/>
              </a:ext>
            </a:extLst>
          </p:cNvPr>
          <p:cNvSpPr>
            <a:spLocks noGrp="1"/>
          </p:cNvSpPr>
          <p:nvPr>
            <p:ph sz="half" idx="19" hasCustomPrompt="1"/>
          </p:nvPr>
        </p:nvSpPr>
        <p:spPr>
          <a:xfrm>
            <a:off x="839788" y="5618376"/>
            <a:ext cx="5157787" cy="763570"/>
          </a:xfrm>
        </p:spPr>
        <p:txBody>
          <a:bodyPr/>
          <a:lstStyle/>
          <a:p>
            <a:pPr lvl="0"/>
            <a:r>
              <a:rPr lang="en-US"/>
              <a:t>Click to column text</a:t>
            </a:r>
          </a:p>
        </p:txBody>
      </p:sp>
      <p:sp>
        <p:nvSpPr>
          <p:cNvPr id="19" name="Text Placeholder 2">
            <a:extLst>
              <a:ext uri="{FF2B5EF4-FFF2-40B4-BE49-F238E27FC236}">
                <a16:creationId xmlns:a16="http://schemas.microsoft.com/office/drawing/2014/main" id="{2514D274-751F-78E2-B16D-3A05CF8838A2}"/>
              </a:ext>
            </a:extLst>
          </p:cNvPr>
          <p:cNvSpPr>
            <a:spLocks noGrp="1"/>
          </p:cNvSpPr>
          <p:nvPr>
            <p:ph type="body" idx="20" hasCustomPrompt="1"/>
          </p:nvPr>
        </p:nvSpPr>
        <p:spPr>
          <a:xfrm>
            <a:off x="6203640"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20" name="Content Placeholder 3">
            <a:extLst>
              <a:ext uri="{FF2B5EF4-FFF2-40B4-BE49-F238E27FC236}">
                <a16:creationId xmlns:a16="http://schemas.microsoft.com/office/drawing/2014/main" id="{DE254144-EE9E-2B30-2F5B-39291D234007}"/>
              </a:ext>
            </a:extLst>
          </p:cNvPr>
          <p:cNvSpPr>
            <a:spLocks noGrp="1"/>
          </p:cNvSpPr>
          <p:nvPr>
            <p:ph sz="half" idx="21" hasCustomPrompt="1"/>
          </p:nvPr>
        </p:nvSpPr>
        <p:spPr>
          <a:xfrm>
            <a:off x="6203640" y="5618376"/>
            <a:ext cx="5157787" cy="763570"/>
          </a:xfrm>
        </p:spPr>
        <p:txBody>
          <a:bodyPr/>
          <a:lstStyle/>
          <a:p>
            <a:pPr lvl="0"/>
            <a:r>
              <a:rPr lang="en-US"/>
              <a:t>Click to column text</a:t>
            </a:r>
          </a:p>
        </p:txBody>
      </p:sp>
      <p:cxnSp>
        <p:nvCxnSpPr>
          <p:cNvPr id="21" name="Straight Connector 20">
            <a:extLst>
              <a:ext uri="{FF2B5EF4-FFF2-40B4-BE49-F238E27FC236}">
                <a16:creationId xmlns:a16="http://schemas.microsoft.com/office/drawing/2014/main" id="{8B14914F-90B3-A75B-4AB3-C765CAF7F3DB}"/>
              </a:ext>
            </a:extLst>
          </p:cNvPr>
          <p:cNvCxnSpPr>
            <a:cxnSpLocks/>
          </p:cNvCxnSpPr>
          <p:nvPr/>
        </p:nvCxnSpPr>
        <p:spPr>
          <a:xfrm>
            <a:off x="839788" y="4884274"/>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15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
        <p:nvSpPr>
          <p:cNvPr id="7" name="Picture Placeholder 50">
            <a:extLst>
              <a:ext uri="{FF2B5EF4-FFF2-40B4-BE49-F238E27FC236}">
                <a16:creationId xmlns:a16="http://schemas.microsoft.com/office/drawing/2014/main" id="{EC7EB442-ED11-C4A2-FCA9-FC299157D0DA}"/>
              </a:ext>
            </a:extLst>
          </p:cNvPr>
          <p:cNvSpPr>
            <a:spLocks noGrp="1"/>
          </p:cNvSpPr>
          <p:nvPr>
            <p:ph type="pic" sz="quarter" idx="20"/>
          </p:nvPr>
        </p:nvSpPr>
        <p:spPr>
          <a:xfrm>
            <a:off x="3037173" y="2243035"/>
            <a:ext cx="1071841" cy="1095375"/>
          </a:xfrm>
        </p:spPr>
        <p:txBody>
          <a:bodyPr/>
          <a:lstStyle>
            <a:lvl1pPr marL="0" indent="0">
              <a:buNone/>
              <a:defRPr/>
            </a:lvl1pPr>
          </a:lstStyle>
          <a:p>
            <a:r>
              <a:rPr lang="en-US"/>
              <a:t>Click icon to add picture</a:t>
            </a:r>
          </a:p>
        </p:txBody>
      </p:sp>
      <p:cxnSp>
        <p:nvCxnSpPr>
          <p:cNvPr id="8" name="Straight Connector 7">
            <a:extLst>
              <a:ext uri="{FF2B5EF4-FFF2-40B4-BE49-F238E27FC236}">
                <a16:creationId xmlns:a16="http://schemas.microsoft.com/office/drawing/2014/main" id="{21F9DBCE-2E14-7BE6-383D-4F9CBF543AC0}"/>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85130238-91C9-70FA-E27D-15BFC0B3AD51}"/>
              </a:ext>
            </a:extLst>
          </p:cNvPr>
          <p:cNvSpPr>
            <a:spLocks noGrp="1"/>
          </p:cNvSpPr>
          <p:nvPr>
            <p:ph type="body" sz="quarter" idx="27" hasCustomPrompt="1"/>
          </p:nvPr>
        </p:nvSpPr>
        <p:spPr>
          <a:xfrm>
            <a:off x="896938" y="2513090"/>
            <a:ext cx="2065337" cy="831850"/>
          </a:xfrm>
        </p:spPr>
        <p:txBody>
          <a:bodyPr anchor="b"/>
          <a:lstStyle>
            <a:lvl1pPr marL="0" indent="0">
              <a:buNone/>
              <a:defRPr sz="4400" b="1">
                <a:solidFill>
                  <a:srgbClr val="628393"/>
                </a:solidFill>
              </a:defRPr>
            </a:lvl1pPr>
          </a:lstStyle>
          <a:p>
            <a:pPr lvl="0"/>
            <a:r>
              <a:rPr lang="en-US"/>
              <a:t>Stat</a:t>
            </a:r>
          </a:p>
        </p:txBody>
      </p:sp>
      <p:sp>
        <p:nvSpPr>
          <p:cNvPr id="23" name="Text Placeholder 22">
            <a:extLst>
              <a:ext uri="{FF2B5EF4-FFF2-40B4-BE49-F238E27FC236}">
                <a16:creationId xmlns:a16="http://schemas.microsoft.com/office/drawing/2014/main" id="{062B2A3A-79DC-43E1-B948-9A4357230EFB}"/>
              </a:ext>
            </a:extLst>
          </p:cNvPr>
          <p:cNvSpPr>
            <a:spLocks noGrp="1"/>
          </p:cNvSpPr>
          <p:nvPr>
            <p:ph type="body" sz="quarter" idx="30" hasCustomPrompt="1"/>
          </p:nvPr>
        </p:nvSpPr>
        <p:spPr>
          <a:xfrm>
            <a:off x="896938"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1 details</a:t>
            </a:r>
          </a:p>
        </p:txBody>
      </p:sp>
      <p:sp>
        <p:nvSpPr>
          <p:cNvPr id="24" name="Picture Placeholder 50">
            <a:extLst>
              <a:ext uri="{FF2B5EF4-FFF2-40B4-BE49-F238E27FC236}">
                <a16:creationId xmlns:a16="http://schemas.microsoft.com/office/drawing/2014/main" id="{94DC4A98-FD4D-DE47-6494-ED36B4464EFC}"/>
              </a:ext>
            </a:extLst>
          </p:cNvPr>
          <p:cNvSpPr>
            <a:spLocks noGrp="1"/>
          </p:cNvSpPr>
          <p:nvPr>
            <p:ph type="pic" sz="quarter" idx="31"/>
          </p:nvPr>
        </p:nvSpPr>
        <p:spPr>
          <a:xfrm>
            <a:off x="6674895" y="2243035"/>
            <a:ext cx="1071841" cy="1095375"/>
          </a:xfrm>
        </p:spPr>
        <p:txBody>
          <a:bodyPr/>
          <a:lstStyle>
            <a:lvl1pPr marL="0" indent="0">
              <a:buNone/>
              <a:defRPr/>
            </a:lvl1pPr>
          </a:lstStyle>
          <a:p>
            <a:r>
              <a:rPr lang="en-US"/>
              <a:t>Click icon to add picture</a:t>
            </a:r>
          </a:p>
        </p:txBody>
      </p:sp>
      <p:cxnSp>
        <p:nvCxnSpPr>
          <p:cNvPr id="25" name="Straight Connector 24">
            <a:extLst>
              <a:ext uri="{FF2B5EF4-FFF2-40B4-BE49-F238E27FC236}">
                <a16:creationId xmlns:a16="http://schemas.microsoft.com/office/drawing/2014/main" id="{5CD96E39-50C2-DC18-1554-907E602E865E}"/>
              </a:ext>
            </a:extLst>
          </p:cNvPr>
          <p:cNvCxnSpPr>
            <a:cxnSpLocks/>
          </p:cNvCxnSpPr>
          <p:nvPr/>
        </p:nvCxnSpPr>
        <p:spPr>
          <a:xfrm>
            <a:off x="4534235"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0819F305-6D57-5D6D-9D84-A758DD72985A}"/>
              </a:ext>
            </a:extLst>
          </p:cNvPr>
          <p:cNvSpPr>
            <a:spLocks noGrp="1"/>
          </p:cNvSpPr>
          <p:nvPr>
            <p:ph type="body" sz="quarter" idx="32" hasCustomPrompt="1"/>
          </p:nvPr>
        </p:nvSpPr>
        <p:spPr>
          <a:xfrm>
            <a:off x="4534660" y="2513090"/>
            <a:ext cx="2065337" cy="831850"/>
          </a:xfrm>
        </p:spPr>
        <p:txBody>
          <a:bodyPr anchor="b"/>
          <a:lstStyle>
            <a:lvl1pPr marL="0" indent="0">
              <a:buNone/>
              <a:defRPr sz="4400" b="1">
                <a:solidFill>
                  <a:srgbClr val="628393"/>
                </a:solidFill>
              </a:defRPr>
            </a:lvl1pPr>
          </a:lstStyle>
          <a:p>
            <a:pPr lvl="0"/>
            <a:r>
              <a:rPr lang="en-US"/>
              <a:t>Stat</a:t>
            </a:r>
          </a:p>
        </p:txBody>
      </p:sp>
      <p:sp>
        <p:nvSpPr>
          <p:cNvPr id="27" name="Text Placeholder 22">
            <a:extLst>
              <a:ext uri="{FF2B5EF4-FFF2-40B4-BE49-F238E27FC236}">
                <a16:creationId xmlns:a16="http://schemas.microsoft.com/office/drawing/2014/main" id="{1BA1953D-19DA-782A-97A4-6399FB480B75}"/>
              </a:ext>
            </a:extLst>
          </p:cNvPr>
          <p:cNvSpPr>
            <a:spLocks noGrp="1"/>
          </p:cNvSpPr>
          <p:nvPr>
            <p:ph type="body" sz="quarter" idx="33" hasCustomPrompt="1"/>
          </p:nvPr>
        </p:nvSpPr>
        <p:spPr>
          <a:xfrm>
            <a:off x="4534660"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2 details</a:t>
            </a:r>
          </a:p>
        </p:txBody>
      </p:sp>
      <p:sp>
        <p:nvSpPr>
          <p:cNvPr id="28" name="Picture Placeholder 50">
            <a:extLst>
              <a:ext uri="{FF2B5EF4-FFF2-40B4-BE49-F238E27FC236}">
                <a16:creationId xmlns:a16="http://schemas.microsoft.com/office/drawing/2014/main" id="{A8413AA0-C678-0AC8-68B9-EC938056991E}"/>
              </a:ext>
            </a:extLst>
          </p:cNvPr>
          <p:cNvSpPr>
            <a:spLocks noGrp="1"/>
          </p:cNvSpPr>
          <p:nvPr>
            <p:ph type="pic" sz="quarter" idx="34"/>
          </p:nvPr>
        </p:nvSpPr>
        <p:spPr>
          <a:xfrm>
            <a:off x="10312617" y="2243035"/>
            <a:ext cx="1071841" cy="1095375"/>
          </a:xfrm>
        </p:spPr>
        <p:txBody>
          <a:bodyPr/>
          <a:lstStyle>
            <a:lvl1pPr marL="0" indent="0">
              <a:buNone/>
              <a:defRPr/>
            </a:lvl1pPr>
          </a:lstStyle>
          <a:p>
            <a:r>
              <a:rPr lang="en-US"/>
              <a:t>Click icon to add picture</a:t>
            </a:r>
          </a:p>
        </p:txBody>
      </p:sp>
      <p:cxnSp>
        <p:nvCxnSpPr>
          <p:cNvPr id="29" name="Straight Connector 28">
            <a:extLst>
              <a:ext uri="{FF2B5EF4-FFF2-40B4-BE49-F238E27FC236}">
                <a16:creationId xmlns:a16="http://schemas.microsoft.com/office/drawing/2014/main" id="{A9ACF382-2405-E160-6D1F-835EA763EEB7}"/>
              </a:ext>
            </a:extLst>
          </p:cNvPr>
          <p:cNvCxnSpPr>
            <a:cxnSpLocks/>
          </p:cNvCxnSpPr>
          <p:nvPr/>
        </p:nvCxnSpPr>
        <p:spPr>
          <a:xfrm>
            <a:off x="8171957"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 Placeholder 18">
            <a:extLst>
              <a:ext uri="{FF2B5EF4-FFF2-40B4-BE49-F238E27FC236}">
                <a16:creationId xmlns:a16="http://schemas.microsoft.com/office/drawing/2014/main" id="{4D22DCA4-7965-12E6-D9C1-369EB6F35CA9}"/>
              </a:ext>
            </a:extLst>
          </p:cNvPr>
          <p:cNvSpPr>
            <a:spLocks noGrp="1"/>
          </p:cNvSpPr>
          <p:nvPr>
            <p:ph type="body" sz="quarter" idx="35" hasCustomPrompt="1"/>
          </p:nvPr>
        </p:nvSpPr>
        <p:spPr>
          <a:xfrm>
            <a:off x="8172382" y="2513090"/>
            <a:ext cx="2065337" cy="831850"/>
          </a:xfrm>
        </p:spPr>
        <p:txBody>
          <a:bodyPr anchor="b"/>
          <a:lstStyle>
            <a:lvl1pPr marL="0" indent="0">
              <a:buNone/>
              <a:defRPr sz="4400" b="1">
                <a:solidFill>
                  <a:srgbClr val="628393"/>
                </a:solidFill>
              </a:defRPr>
            </a:lvl1pPr>
          </a:lstStyle>
          <a:p>
            <a:pPr lvl="0"/>
            <a:r>
              <a:rPr lang="en-US"/>
              <a:t>Stat</a:t>
            </a:r>
          </a:p>
        </p:txBody>
      </p:sp>
      <p:sp>
        <p:nvSpPr>
          <p:cNvPr id="31" name="Text Placeholder 22">
            <a:extLst>
              <a:ext uri="{FF2B5EF4-FFF2-40B4-BE49-F238E27FC236}">
                <a16:creationId xmlns:a16="http://schemas.microsoft.com/office/drawing/2014/main" id="{075E4253-E2FB-DCA7-3EC4-442DAC966FB5}"/>
              </a:ext>
            </a:extLst>
          </p:cNvPr>
          <p:cNvSpPr>
            <a:spLocks noGrp="1"/>
          </p:cNvSpPr>
          <p:nvPr>
            <p:ph type="body" sz="quarter" idx="36" hasCustomPrompt="1"/>
          </p:nvPr>
        </p:nvSpPr>
        <p:spPr>
          <a:xfrm>
            <a:off x="8172382"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3 details</a:t>
            </a:r>
          </a:p>
        </p:txBody>
      </p:sp>
    </p:spTree>
    <p:extLst>
      <p:ext uri="{BB962C8B-B14F-4D97-AF65-F5344CB8AC3E}">
        <p14:creationId xmlns:p14="http://schemas.microsoft.com/office/powerpoint/2010/main" val="166246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479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de Title and Content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54CD7-2E29-F84B-0187-C0257FE59EDA}"/>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27294166-252A-F72D-161E-58D0B8DC2E9A}"/>
              </a:ext>
            </a:extLst>
          </p:cNvPr>
          <p:cNvSpPr/>
          <p:nvPr/>
        </p:nvSpPr>
        <p:spPr>
          <a:xfrm>
            <a:off x="4458879"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59B1D3D-35CF-DDED-CEE8-E8AB25DD35DD}"/>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7FC43-A864-3854-C76D-4B78BD4C87DB}"/>
              </a:ext>
            </a:extLst>
          </p:cNvPr>
          <p:cNvSpPr>
            <a:spLocks noGrp="1"/>
          </p:cNvSpPr>
          <p:nvPr>
            <p:ph idx="1"/>
          </p:nvPr>
        </p:nvSpPr>
        <p:spPr>
          <a:xfrm>
            <a:off x="4835951" y="1131215"/>
            <a:ext cx="6693029" cy="5326145"/>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C13A0-F24E-DC0E-5D44-F008440349BA}"/>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
        <p:nvSpPr>
          <p:cNvPr id="10" name="Text Placeholder 3">
            <a:extLst>
              <a:ext uri="{FF2B5EF4-FFF2-40B4-BE49-F238E27FC236}">
                <a16:creationId xmlns:a16="http://schemas.microsoft.com/office/drawing/2014/main" id="{2135BBC5-3478-7015-2838-2F69DF62B34B}"/>
              </a:ext>
            </a:extLst>
          </p:cNvPr>
          <p:cNvSpPr>
            <a:spLocks noGrp="1"/>
          </p:cNvSpPr>
          <p:nvPr>
            <p:ph type="body" sz="half" idx="10" hasCustomPrompt="1"/>
          </p:nvPr>
        </p:nvSpPr>
        <p:spPr>
          <a:xfrm>
            <a:off x="4835951" y="594724"/>
            <a:ext cx="6693029" cy="400639"/>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heading</a:t>
            </a:r>
          </a:p>
        </p:txBody>
      </p:sp>
    </p:spTree>
    <p:extLst>
      <p:ext uri="{BB962C8B-B14F-4D97-AF65-F5344CB8AC3E}">
        <p14:creationId xmlns:p14="http://schemas.microsoft.com/office/powerpoint/2010/main" val="16348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de Title and Image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C3DAF6-D577-8476-A6B5-03BE74EEF190}"/>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F56B4D4B-F5AF-E1B4-47FA-D86A28BA4C80}"/>
              </a:ext>
            </a:extLst>
          </p:cNvPr>
          <p:cNvSpPr/>
          <p:nvPr/>
        </p:nvSpPr>
        <p:spPr>
          <a:xfrm>
            <a:off x="4458879"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4740127" y="582073"/>
            <a:ext cx="6885273" cy="603083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8F9E9A12-3C39-8820-3FEA-ADEAC28BA7A6}"/>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B337310D-FEEC-61C0-10C6-7ED668D08C09}"/>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Tree>
    <p:extLst>
      <p:ext uri="{BB962C8B-B14F-4D97-AF65-F5344CB8AC3E}">
        <p14:creationId xmlns:p14="http://schemas.microsoft.com/office/powerpoint/2010/main" val="152695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de Content with 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47934" y="0"/>
            <a:ext cx="5744066" cy="6556342"/>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5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de Content with 3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38507" y="3261674"/>
            <a:ext cx="5744066" cy="3294668"/>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84999A9B-991E-9DEF-F62C-92A485BEB8B8}"/>
              </a:ext>
            </a:extLst>
          </p:cNvPr>
          <p:cNvSpPr>
            <a:spLocks noGrp="1"/>
          </p:cNvSpPr>
          <p:nvPr>
            <p:ph type="pic" idx="11"/>
          </p:nvPr>
        </p:nvSpPr>
        <p:spPr>
          <a:xfrm>
            <a:off x="938909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406DC07E-7833-B573-7882-B1E203C18D2F}"/>
              </a:ext>
            </a:extLst>
          </p:cNvPr>
          <p:cNvSpPr>
            <a:spLocks noGrp="1"/>
          </p:cNvSpPr>
          <p:nvPr>
            <p:ph type="pic" idx="12"/>
          </p:nvPr>
        </p:nvSpPr>
        <p:spPr>
          <a:xfrm>
            <a:off x="643850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7050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082-960B-4000-42B8-788811EE1676}"/>
              </a:ext>
            </a:extLst>
          </p:cNvPr>
          <p:cNvSpPr>
            <a:spLocks noGrp="1"/>
          </p:cNvSpPr>
          <p:nvPr>
            <p:ph type="title"/>
          </p:nvPr>
        </p:nvSpPr>
        <p:spPr/>
        <p:txBody>
          <a:bodyPr anchor="t">
            <a:normAutofit/>
          </a:bodyPr>
          <a:lstStyle>
            <a:lvl1pPr>
              <a:lnSpc>
                <a:spcPct val="100000"/>
              </a:lnSpc>
              <a:defRPr sz="3200" b="1">
                <a:solidFill>
                  <a:srgbClr val="3BB04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9564C6-957C-F233-1E98-9470B162A88D}"/>
              </a:ext>
            </a:extLst>
          </p:cNvPr>
          <p:cNvSpPr>
            <a:spLocks noGrp="1"/>
          </p:cNvSpPr>
          <p:nvPr>
            <p:ph idx="1"/>
          </p:nvPr>
        </p:nvSpPr>
        <p:spPr/>
        <p:txBody>
          <a:bodyPr/>
          <a:lstStyle>
            <a:lvl1pPr>
              <a:buClr>
                <a:srgbClr val="3BB042"/>
              </a:buClr>
              <a:defRPr>
                <a:solidFill>
                  <a:srgbClr val="394D56"/>
                </a:solidFill>
              </a:defRPr>
            </a:lvl1pPr>
            <a:lvl2pPr>
              <a:buClr>
                <a:srgbClr val="3BB042"/>
              </a:buClr>
              <a:defRPr>
                <a:solidFill>
                  <a:srgbClr val="394D56"/>
                </a:solidFill>
              </a:defRPr>
            </a:lvl2pPr>
            <a:lvl3pPr>
              <a:buClr>
                <a:srgbClr val="3BB042"/>
              </a:buClr>
              <a:defRPr>
                <a:solidFill>
                  <a:srgbClr val="394D56"/>
                </a:solidFill>
              </a:defRPr>
            </a:lvl3pPr>
            <a:lvl4pPr>
              <a:buClr>
                <a:srgbClr val="3BB042"/>
              </a:buClr>
              <a:defRPr>
                <a:solidFill>
                  <a:srgbClr val="394D56"/>
                </a:solidFill>
              </a:defRPr>
            </a:lvl4pPr>
            <a:lvl5pPr>
              <a:buClr>
                <a:srgbClr val="3BB042"/>
              </a:buClr>
              <a:defRPr>
                <a:solidFill>
                  <a:srgbClr val="394D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376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hank You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a:off x="2749484" y="1630353"/>
            <a:ext cx="6693031" cy="5227647"/>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3415481" y="2077888"/>
            <a:ext cx="5361037" cy="2148666"/>
          </a:xfrm>
        </p:spPr>
        <p:txBody>
          <a:bodyPr anchor="b"/>
          <a:lstStyle>
            <a:lvl1pPr algn="ctr">
              <a:defRPr sz="6000"/>
            </a:lvl1pPr>
          </a:lstStyle>
          <a:p>
            <a:r>
              <a:rPr lang="en-US"/>
              <a:t>Thank you!</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3415481" y="4308180"/>
            <a:ext cx="5361036" cy="931688"/>
          </a:xfrm>
        </p:spPr>
        <p:txBody>
          <a:bodyPr/>
          <a:lstStyle>
            <a:lvl1pPr marL="0" indent="0" algn="ctr">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8" name="Picture 7" descr="A black and green text&#10;&#10;Description automatically generated">
            <a:extLst>
              <a:ext uri="{FF2B5EF4-FFF2-40B4-BE49-F238E27FC236}">
                <a16:creationId xmlns:a16="http://schemas.microsoft.com/office/drawing/2014/main" id="{E2EE594E-F898-2270-E5FA-67A5481A278A}"/>
              </a:ext>
            </a:extLst>
          </p:cNvPr>
          <p:cNvPicPr>
            <a:picLocks noChangeAspect="1"/>
          </p:cNvPicPr>
          <p:nvPr/>
        </p:nvPicPr>
        <p:blipFill>
          <a:blip r:embed="rId2"/>
          <a:stretch>
            <a:fillRect/>
          </a:stretch>
        </p:blipFill>
        <p:spPr>
          <a:xfrm>
            <a:off x="4438768" y="547470"/>
            <a:ext cx="3314463" cy="535413"/>
          </a:xfrm>
          <a:prstGeom prst="rect">
            <a:avLst/>
          </a:prstGeom>
        </p:spPr>
      </p:pic>
      <p:pic>
        <p:nvPicPr>
          <p:cNvPr id="10" name="Picture 9">
            <a:extLst>
              <a:ext uri="{FF2B5EF4-FFF2-40B4-BE49-F238E27FC236}">
                <a16:creationId xmlns:a16="http://schemas.microsoft.com/office/drawing/2014/main" id="{FC23E774-BE11-A044-DB81-9C21CFAF5735}"/>
              </a:ext>
            </a:extLst>
          </p:cNvPr>
          <p:cNvPicPr>
            <a:picLocks noChangeAspect="1"/>
          </p:cNvPicPr>
          <p:nvPr/>
        </p:nvPicPr>
        <p:blipFill rotWithShape="1">
          <a:blip r:embed="rId3">
            <a:alphaModFix amt="32000"/>
          </a:blip>
          <a:srcRect l="29104"/>
          <a:stretch/>
        </p:blipFill>
        <p:spPr>
          <a:xfrm>
            <a:off x="0" y="6000571"/>
            <a:ext cx="6096000" cy="873775"/>
          </a:xfrm>
          <a:prstGeom prst="rect">
            <a:avLst/>
          </a:prstGeom>
        </p:spPr>
      </p:pic>
      <p:pic>
        <p:nvPicPr>
          <p:cNvPr id="11" name="Picture 10">
            <a:extLst>
              <a:ext uri="{FF2B5EF4-FFF2-40B4-BE49-F238E27FC236}">
                <a16:creationId xmlns:a16="http://schemas.microsoft.com/office/drawing/2014/main" id="{1F7FF565-EE2B-A624-A189-1B4D4B2C9CE4}"/>
              </a:ext>
            </a:extLst>
          </p:cNvPr>
          <p:cNvPicPr>
            <a:picLocks noChangeAspect="1"/>
          </p:cNvPicPr>
          <p:nvPr/>
        </p:nvPicPr>
        <p:blipFill rotWithShape="1">
          <a:blip r:embed="rId3">
            <a:alphaModFix amt="32000"/>
          </a:blip>
          <a:srcRect r="50000"/>
          <a:stretch/>
        </p:blipFill>
        <p:spPr>
          <a:xfrm>
            <a:off x="7892715" y="6000571"/>
            <a:ext cx="4299285" cy="873775"/>
          </a:xfrm>
          <a:prstGeom prst="rect">
            <a:avLst/>
          </a:prstGeom>
        </p:spPr>
      </p:pic>
      <p:sp>
        <p:nvSpPr>
          <p:cNvPr id="9" name="Rectangle 8">
            <a:extLst>
              <a:ext uri="{FF2B5EF4-FFF2-40B4-BE49-F238E27FC236}">
                <a16:creationId xmlns:a16="http://schemas.microsoft.com/office/drawing/2014/main" id="{AB4B18DC-E37A-4AEF-FCF0-CD9BC325FAA6}"/>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302483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DE9D3-05E5-F8E0-46C6-77E38612EC2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F2F13A5-6240-37A5-4E8B-5EF5A680F594}"/>
              </a:ext>
            </a:extLst>
          </p:cNvPr>
          <p:cNvSpPr>
            <a:spLocks noGrp="1"/>
          </p:cNvSpPr>
          <p:nvPr>
            <p:ph type="ctrTitle"/>
          </p:nvPr>
        </p:nvSpPr>
        <p:spPr>
          <a:xfrm>
            <a:off x="1991809" y="2113393"/>
            <a:ext cx="8208381" cy="1980882"/>
          </a:xfrm>
        </p:spPr>
        <p:txBody>
          <a:bodyPr anchor="b"/>
          <a:lstStyle>
            <a:lvl1pPr algn="ctr">
              <a:defRPr sz="6000">
                <a:solidFill>
                  <a:srgbClr val="3D9D45"/>
                </a:solidFill>
              </a:defRPr>
            </a:lvl1pPr>
          </a:lstStyle>
          <a:p>
            <a:r>
              <a:rPr lang="en-US"/>
              <a:t>Click to edit Master title style</a:t>
            </a:r>
          </a:p>
        </p:txBody>
      </p:sp>
      <p:sp>
        <p:nvSpPr>
          <p:cNvPr id="3" name="Subtitle 2">
            <a:extLst>
              <a:ext uri="{FF2B5EF4-FFF2-40B4-BE49-F238E27FC236}">
                <a16:creationId xmlns:a16="http://schemas.microsoft.com/office/drawing/2014/main" id="{8F3A819B-E98A-3E5E-5F2F-6B714664C7B0}"/>
              </a:ext>
            </a:extLst>
          </p:cNvPr>
          <p:cNvSpPr>
            <a:spLocks noGrp="1"/>
          </p:cNvSpPr>
          <p:nvPr>
            <p:ph type="subTitle" idx="1"/>
          </p:nvPr>
        </p:nvSpPr>
        <p:spPr>
          <a:xfrm>
            <a:off x="2926465" y="4337454"/>
            <a:ext cx="6339068" cy="1419938"/>
          </a:xfrm>
        </p:spPr>
        <p:txBody>
          <a:bodyPr/>
          <a:lstStyle>
            <a:lvl1pPr marL="0" indent="0" algn="ctr">
              <a:buNone/>
              <a:defRPr sz="2400" b="0">
                <a:solidFill>
                  <a:srgbClr val="1F2A2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black and green text&#10;&#10;Description automatically generated">
            <a:extLst>
              <a:ext uri="{FF2B5EF4-FFF2-40B4-BE49-F238E27FC236}">
                <a16:creationId xmlns:a16="http://schemas.microsoft.com/office/drawing/2014/main" id="{BF29C36D-4CFE-C969-69B2-DB6AA8EA0D3B}"/>
              </a:ext>
            </a:extLst>
          </p:cNvPr>
          <p:cNvPicPr>
            <a:picLocks noChangeAspect="1"/>
          </p:cNvPicPr>
          <p:nvPr userDrawn="1"/>
        </p:nvPicPr>
        <p:blipFill>
          <a:blip r:embed="rId2"/>
          <a:stretch>
            <a:fillRect/>
          </a:stretch>
        </p:blipFill>
        <p:spPr>
          <a:xfrm>
            <a:off x="4152901" y="786723"/>
            <a:ext cx="3886197" cy="627770"/>
          </a:xfrm>
          <a:prstGeom prst="rect">
            <a:avLst/>
          </a:prstGeom>
        </p:spPr>
      </p:pic>
      <p:pic>
        <p:nvPicPr>
          <p:cNvPr id="11" name="Picture 10">
            <a:extLst>
              <a:ext uri="{FF2B5EF4-FFF2-40B4-BE49-F238E27FC236}">
                <a16:creationId xmlns:a16="http://schemas.microsoft.com/office/drawing/2014/main" id="{70192C86-1B91-2D85-7C77-5BC9501B2F11}"/>
              </a:ext>
            </a:extLst>
          </p:cNvPr>
          <p:cNvPicPr>
            <a:picLocks noChangeAspect="1"/>
          </p:cNvPicPr>
          <p:nvPr userDrawn="1"/>
        </p:nvPicPr>
        <p:blipFill>
          <a:blip r:embed="rId3">
            <a:alphaModFix amt="32000"/>
          </a:blip>
          <a:stretch>
            <a:fillRect/>
          </a:stretch>
        </p:blipFill>
        <p:spPr>
          <a:xfrm>
            <a:off x="-2502569" y="6000571"/>
            <a:ext cx="8598569" cy="873775"/>
          </a:xfrm>
          <a:prstGeom prst="rect">
            <a:avLst/>
          </a:prstGeom>
        </p:spPr>
      </p:pic>
      <p:pic>
        <p:nvPicPr>
          <p:cNvPr id="12" name="Picture 11">
            <a:extLst>
              <a:ext uri="{FF2B5EF4-FFF2-40B4-BE49-F238E27FC236}">
                <a16:creationId xmlns:a16="http://schemas.microsoft.com/office/drawing/2014/main" id="{D58FA559-4AD6-BC68-7A1D-085B00CD47C7}"/>
              </a:ext>
            </a:extLst>
          </p:cNvPr>
          <p:cNvPicPr>
            <a:picLocks noChangeAspect="1"/>
          </p:cNvPicPr>
          <p:nvPr userDrawn="1"/>
        </p:nvPicPr>
        <p:blipFill>
          <a:blip r:embed="rId3">
            <a:alphaModFix amt="32000"/>
          </a:blip>
          <a:stretch>
            <a:fillRect/>
          </a:stretch>
        </p:blipFill>
        <p:spPr>
          <a:xfrm>
            <a:off x="7892715" y="6000571"/>
            <a:ext cx="8598569" cy="873775"/>
          </a:xfrm>
          <a:prstGeom prst="rect">
            <a:avLst/>
          </a:prstGeom>
        </p:spPr>
      </p:pic>
      <p:sp>
        <p:nvSpPr>
          <p:cNvPr id="10" name="Rectangle 9">
            <a:extLst>
              <a:ext uri="{FF2B5EF4-FFF2-40B4-BE49-F238E27FC236}">
                <a16:creationId xmlns:a16="http://schemas.microsoft.com/office/drawing/2014/main" id="{95558CA6-EDE3-9124-42E7-A1CC03637A1E}"/>
              </a:ext>
            </a:extLst>
          </p:cNvPr>
          <p:cNvSpPr/>
          <p:nvPr userDrawn="1"/>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42462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5EC6-78AB-C8DA-250E-8A6611568879}"/>
              </a:ext>
            </a:extLst>
          </p:cNvPr>
          <p:cNvSpPr>
            <a:spLocks noGrp="1"/>
          </p:cNvSpPr>
          <p:nvPr>
            <p:ph type="title"/>
          </p:nvPr>
        </p:nvSpPr>
        <p:spPr>
          <a:xfrm>
            <a:off x="399950" y="457200"/>
            <a:ext cx="3338673"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067F1-7748-3EC5-D847-478B213BE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6A8C9-0AF3-7CA9-F91A-6182B3711FF8}"/>
              </a:ext>
            </a:extLst>
          </p:cNvPr>
          <p:cNvSpPr>
            <a:spLocks noGrp="1"/>
          </p:cNvSpPr>
          <p:nvPr>
            <p:ph type="body" sz="half" idx="2"/>
          </p:nvPr>
        </p:nvSpPr>
        <p:spPr>
          <a:xfrm>
            <a:off x="399950" y="2057400"/>
            <a:ext cx="3338673" cy="3811588"/>
          </a:xfrm>
        </p:spPr>
        <p:txBody>
          <a:bodyPr/>
          <a:lstStyle>
            <a:lvl1pPr marL="0" indent="0">
              <a:buNone/>
              <a:defRPr sz="1600">
                <a:solidFill>
                  <a:schemeClr val="accent6">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7D9AB9-0288-C4C9-3A00-7F3820F69E31}"/>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315250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DD52F-055E-8368-C260-8542AED5DF89}"/>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78718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icture with Caption" type="tx">
  <p:cSld name="1_Picture with Caption">
    <p:spTree>
      <p:nvGrpSpPr>
        <p:cNvPr id="1" name="Shape 73"/>
        <p:cNvGrpSpPr/>
        <p:nvPr/>
      </p:nvGrpSpPr>
      <p:grpSpPr>
        <a:xfrm>
          <a:off x="0" y="0"/>
          <a:ext cx="0" cy="0"/>
          <a:chOff x="0" y="0"/>
          <a:chExt cx="0" cy="0"/>
        </a:xfrm>
      </p:grpSpPr>
      <p:sp>
        <p:nvSpPr>
          <p:cNvPr id="74" name="Google Shape;74;p34"/>
          <p:cNvSpPr txBox="1">
            <a:spLocks noGrp="1"/>
          </p:cNvSpPr>
          <p:nvPr>
            <p:ph type="title"/>
          </p:nvPr>
        </p:nvSpPr>
        <p:spPr>
          <a:xfrm>
            <a:off x="839787" y="457200"/>
            <a:ext cx="3932240"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a:spLocks noGrp="1"/>
          </p:cNvSpPr>
          <p:nvPr>
            <p:ph type="pic" idx="2"/>
          </p:nvPr>
        </p:nvSpPr>
        <p:spPr>
          <a:xfrm>
            <a:off x="5183187" y="987425"/>
            <a:ext cx="6172202" cy="4873625"/>
          </a:xfrm>
          <a:prstGeom prst="rect">
            <a:avLst/>
          </a:prstGeom>
          <a:noFill/>
          <a:ln>
            <a:noFill/>
          </a:ln>
        </p:spPr>
      </p:sp>
      <p:sp>
        <p:nvSpPr>
          <p:cNvPr id="76" name="Google Shape;76;p34"/>
          <p:cNvSpPr txBox="1">
            <a:spLocks noGrp="1"/>
          </p:cNvSpPr>
          <p:nvPr>
            <p:ph type="body" idx="1"/>
          </p:nvPr>
        </p:nvSpPr>
        <p:spPr>
          <a:xfrm>
            <a:off x="839787" y="2057400"/>
            <a:ext cx="3932240" cy="3811588"/>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rgbClr val="7F7F7F"/>
              </a:buClr>
              <a:buSzPts val="1600"/>
              <a:buFont typeface="Quattrocento Sans"/>
              <a:buNone/>
              <a:defRPr sz="1600"/>
            </a:lvl1pPr>
            <a:lvl2pPr marL="914400" lvl="1" indent="-228600" algn="l">
              <a:spcBef>
                <a:spcPts val="320"/>
              </a:spcBef>
              <a:spcAft>
                <a:spcPts val="0"/>
              </a:spcAft>
              <a:buClr>
                <a:srgbClr val="7F7F7F"/>
              </a:buClr>
              <a:buSzPts val="1600"/>
              <a:buFont typeface="Quattrocento Sans"/>
              <a:buNone/>
              <a:defRPr sz="1600"/>
            </a:lvl2pPr>
            <a:lvl3pPr marL="1371600" lvl="2" indent="-228600" algn="l">
              <a:spcBef>
                <a:spcPts val="320"/>
              </a:spcBef>
              <a:spcAft>
                <a:spcPts val="0"/>
              </a:spcAft>
              <a:buClr>
                <a:srgbClr val="7F7F7F"/>
              </a:buClr>
              <a:buSzPts val="1600"/>
              <a:buFont typeface="Quattrocento Sans"/>
              <a:buNone/>
              <a:defRPr sz="1600"/>
            </a:lvl3pPr>
            <a:lvl4pPr marL="1828800" lvl="3" indent="-228600" algn="l">
              <a:spcBef>
                <a:spcPts val="320"/>
              </a:spcBef>
              <a:spcAft>
                <a:spcPts val="0"/>
              </a:spcAft>
              <a:buClr>
                <a:srgbClr val="7F7F7F"/>
              </a:buClr>
              <a:buSzPts val="1600"/>
              <a:buFont typeface="Quattrocento Sans"/>
              <a:buNone/>
              <a:defRPr sz="1600"/>
            </a:lvl4pPr>
            <a:lvl5pPr marL="2286000" lvl="4" indent="-228600" algn="l">
              <a:spcBef>
                <a:spcPts val="320"/>
              </a:spcBef>
              <a:spcAft>
                <a:spcPts val="0"/>
              </a:spcAft>
              <a:buClr>
                <a:srgbClr val="7F7F7F"/>
              </a:buClr>
              <a:buSzPts val="1600"/>
              <a:buFont typeface="Quattrocento Sans"/>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4"/>
          <p:cNvSpPr txBox="1">
            <a:spLocks noGrp="1"/>
          </p:cNvSpPr>
          <p:nvPr>
            <p:ph type="sldNum" idx="12"/>
          </p:nvPr>
        </p:nvSpPr>
        <p:spPr>
          <a:xfrm>
            <a:off x="8819819" y="602128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panose="020B0604020202020204" pitchFamily="34" charset="0"/>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883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341529"/>
            <a:ext cx="3969834" cy="461665"/>
          </a:xfrm>
          <a:prstGeom prst="rect">
            <a:avLst/>
          </a:prstGeom>
          <a:noFill/>
        </p:spPr>
        <p:txBody>
          <a:bodyPr wrap="square" rtlCol="0">
            <a:spAutoFit/>
          </a:bodyPr>
          <a:lstStyle/>
          <a:p>
            <a:pPr algn="ctr"/>
            <a:r>
              <a:rPr lang="en-US" sz="2400" b="0" i="0" cap="none" spc="10" baseline="0">
                <a:solidFill>
                  <a:schemeClr val="tx1"/>
                </a:solidFill>
                <a:latin typeface="Arial" panose="020B0604020202020204" pitchFamily="34" charset="0"/>
              </a:rPr>
              <a:t>717alliance.org</a:t>
            </a:r>
          </a:p>
        </p:txBody>
      </p:sp>
    </p:spTree>
    <p:extLst>
      <p:ext uri="{BB962C8B-B14F-4D97-AF65-F5344CB8AC3E}">
        <p14:creationId xmlns:p14="http://schemas.microsoft.com/office/powerpoint/2010/main" val="1338809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rot="5400000">
            <a:off x="3174853" y="-1977228"/>
            <a:ext cx="4760663" cy="11110368"/>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831850" y="1909720"/>
            <a:ext cx="9703980" cy="2148666"/>
          </a:xfrm>
        </p:spPr>
        <p:txBody>
          <a:bodyPr anchor="b"/>
          <a:lstStyle>
            <a:lvl1pPr>
              <a:defRPr sz="6000"/>
            </a:lvl1pPr>
          </a:lstStyle>
          <a:p>
            <a:r>
              <a:rPr lang="en-US"/>
              <a:t>Section Header</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831850" y="4085375"/>
            <a:ext cx="9703980" cy="931688"/>
          </a:xfrm>
        </p:spPr>
        <p:txBody>
          <a:bodyPr/>
          <a:lstStyle>
            <a:lvl1pPr marL="0" indent="0">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4" name="Picture 3">
            <a:extLst>
              <a:ext uri="{FF2B5EF4-FFF2-40B4-BE49-F238E27FC236}">
                <a16:creationId xmlns:a16="http://schemas.microsoft.com/office/drawing/2014/main" id="{232BC0C5-730C-0B26-8A56-5755E6EE224D}"/>
              </a:ext>
            </a:extLst>
          </p:cNvPr>
          <p:cNvPicPr>
            <a:picLocks noChangeAspect="1"/>
          </p:cNvPicPr>
          <p:nvPr/>
        </p:nvPicPr>
        <p:blipFill rotWithShape="1">
          <a:blip r:embed="rId2">
            <a:alphaModFix amt="32000"/>
          </a:blip>
          <a:srcRect l="29104"/>
          <a:stretch/>
        </p:blipFill>
        <p:spPr>
          <a:xfrm>
            <a:off x="0" y="5548387"/>
            <a:ext cx="6096000" cy="873775"/>
          </a:xfrm>
          <a:prstGeom prst="rect">
            <a:avLst/>
          </a:prstGeom>
        </p:spPr>
      </p:pic>
      <p:pic>
        <p:nvPicPr>
          <p:cNvPr id="5" name="Picture 4">
            <a:extLst>
              <a:ext uri="{FF2B5EF4-FFF2-40B4-BE49-F238E27FC236}">
                <a16:creationId xmlns:a16="http://schemas.microsoft.com/office/drawing/2014/main" id="{A5A23049-5EAE-932F-71CC-A17650C19C8D}"/>
              </a:ext>
            </a:extLst>
          </p:cNvPr>
          <p:cNvPicPr>
            <a:picLocks noChangeAspect="1"/>
          </p:cNvPicPr>
          <p:nvPr/>
        </p:nvPicPr>
        <p:blipFill rotWithShape="1">
          <a:blip r:embed="rId2">
            <a:alphaModFix amt="32000"/>
          </a:blip>
          <a:srcRect r="50000"/>
          <a:stretch/>
        </p:blipFill>
        <p:spPr>
          <a:xfrm>
            <a:off x="7892715" y="5548387"/>
            <a:ext cx="4299285" cy="873775"/>
          </a:xfrm>
          <a:prstGeom prst="rect">
            <a:avLst/>
          </a:prstGeom>
        </p:spPr>
      </p:pic>
    </p:spTree>
    <p:extLst>
      <p:ext uri="{BB962C8B-B14F-4D97-AF65-F5344CB8AC3E}">
        <p14:creationId xmlns:p14="http://schemas.microsoft.com/office/powerpoint/2010/main" val="12176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CA6E-E99A-672C-E8CE-8AF11E8774F9}"/>
              </a:ext>
            </a:extLst>
          </p:cNvPr>
          <p:cNvSpPr>
            <a:spLocks noGrp="1"/>
          </p:cNvSpPr>
          <p:nvPr>
            <p:ph type="title"/>
          </p:nvPr>
        </p:nvSpPr>
        <p:spPr>
          <a:xfrm>
            <a:off x="838200" y="365126"/>
            <a:ext cx="10515600" cy="10017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577A63-BAB5-AAE6-E532-9652EA3B1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8A793-90F1-9BCB-0B17-B7F518CAE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56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5157787" cy="3684588"/>
          </a:xfrm>
        </p:spPr>
        <p:txBody>
          <a:bodyPr/>
          <a:lstStyle/>
          <a:p>
            <a:pPr lvl="0"/>
            <a:r>
              <a:rPr lang="en-US"/>
              <a:t>Click to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6172200" y="2505075"/>
            <a:ext cx="5183188" cy="3684588"/>
          </a:xfrm>
        </p:spPr>
        <p:txBody>
          <a:bodyPr/>
          <a:lstStyle/>
          <a:p>
            <a:pPr lvl="0"/>
            <a:r>
              <a:rPr lang="en-US"/>
              <a:t>Click to edit column text</a:t>
            </a:r>
          </a:p>
        </p:txBody>
      </p:sp>
    </p:spTree>
    <p:extLst>
      <p:ext uri="{BB962C8B-B14F-4D97-AF65-F5344CB8AC3E}">
        <p14:creationId xmlns:p14="http://schemas.microsoft.com/office/powerpoint/2010/main" val="219889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329782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4447095"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2505075"/>
            <a:ext cx="329782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8057561"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2505075"/>
            <a:ext cx="3297827" cy="3684588"/>
          </a:xfrm>
        </p:spPr>
        <p:txBody>
          <a:bodyPr/>
          <a:lstStyle/>
          <a:p>
            <a:pPr lvl="0"/>
            <a:r>
              <a:rPr lang="en-US"/>
              <a:t>Click to edit column text</a:t>
            </a:r>
          </a:p>
        </p:txBody>
      </p:sp>
    </p:spTree>
    <p:extLst>
      <p:ext uri="{BB962C8B-B14F-4D97-AF65-F5344CB8AC3E}">
        <p14:creationId xmlns:p14="http://schemas.microsoft.com/office/powerpoint/2010/main" val="422249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243928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3531892"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31892" y="2505075"/>
            <a:ext cx="243928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6223996"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6223996" y="2505075"/>
            <a:ext cx="2439287" cy="3684588"/>
          </a:xfrm>
        </p:spPr>
        <p:txBody>
          <a:bodyPr/>
          <a:lstStyle/>
          <a:p>
            <a:pPr lvl="0"/>
            <a:r>
              <a:rPr lang="en-US"/>
              <a:t>Click to edit column text</a:t>
            </a:r>
          </a:p>
        </p:txBody>
      </p:sp>
      <p:sp>
        <p:nvSpPr>
          <p:cNvPr id="9" name="Text Placeholder 4">
            <a:extLst>
              <a:ext uri="{FF2B5EF4-FFF2-40B4-BE49-F238E27FC236}">
                <a16:creationId xmlns:a16="http://schemas.microsoft.com/office/drawing/2014/main" id="{0C7AA1EB-4B62-3D92-555B-E26E0C3639F7}"/>
              </a:ext>
            </a:extLst>
          </p:cNvPr>
          <p:cNvSpPr>
            <a:spLocks noGrp="1"/>
          </p:cNvSpPr>
          <p:nvPr>
            <p:ph type="body" sz="quarter" idx="12"/>
          </p:nvPr>
        </p:nvSpPr>
        <p:spPr>
          <a:xfrm>
            <a:off x="8916100"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A77466C3-AA6C-BC31-5FC3-1D66C3F8C6B7}"/>
              </a:ext>
            </a:extLst>
          </p:cNvPr>
          <p:cNvSpPr>
            <a:spLocks noGrp="1"/>
          </p:cNvSpPr>
          <p:nvPr>
            <p:ph sz="quarter" idx="13" hasCustomPrompt="1"/>
          </p:nvPr>
        </p:nvSpPr>
        <p:spPr>
          <a:xfrm>
            <a:off x="8916100" y="2505075"/>
            <a:ext cx="2439287" cy="3684588"/>
          </a:xfrm>
        </p:spPr>
        <p:txBody>
          <a:bodyPr/>
          <a:lstStyle/>
          <a:p>
            <a:pPr lvl="0"/>
            <a:r>
              <a:rPr lang="en-US"/>
              <a:t>Click to edit column text</a:t>
            </a:r>
          </a:p>
        </p:txBody>
      </p:sp>
    </p:spTree>
    <p:extLst>
      <p:ext uri="{BB962C8B-B14F-4D97-AF65-F5344CB8AC3E}">
        <p14:creationId xmlns:p14="http://schemas.microsoft.com/office/powerpoint/2010/main" val="331958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329782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4447095"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3702279"/>
            <a:ext cx="3297827" cy="2651387"/>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057561"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3702279"/>
            <a:ext cx="329782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4437650"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F3E16051-D31E-53E9-CA36-AC41E7C6532E}"/>
              </a:ext>
            </a:extLst>
          </p:cNvPr>
          <p:cNvSpPr>
            <a:spLocks noGrp="1"/>
          </p:cNvSpPr>
          <p:nvPr>
            <p:ph type="pic" idx="14"/>
          </p:nvPr>
        </p:nvSpPr>
        <p:spPr>
          <a:xfrm>
            <a:off x="8048116"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7579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243928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541337"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41337" y="3702279"/>
            <a:ext cx="243928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3531892"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Text Placeholder 2">
            <a:extLst>
              <a:ext uri="{FF2B5EF4-FFF2-40B4-BE49-F238E27FC236}">
                <a16:creationId xmlns:a16="http://schemas.microsoft.com/office/drawing/2014/main" id="{50E8D924-A462-2F28-3970-DEF0A3A04D04}"/>
              </a:ext>
            </a:extLst>
          </p:cNvPr>
          <p:cNvSpPr>
            <a:spLocks noGrp="1"/>
          </p:cNvSpPr>
          <p:nvPr>
            <p:ph type="body" idx="14" hasCustomPrompt="1"/>
          </p:nvPr>
        </p:nvSpPr>
        <p:spPr>
          <a:xfrm>
            <a:off x="6220219"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CCB3DA10-D7DF-B438-7A9C-C95E4BAE091D}"/>
              </a:ext>
            </a:extLst>
          </p:cNvPr>
          <p:cNvSpPr>
            <a:spLocks noGrp="1"/>
          </p:cNvSpPr>
          <p:nvPr>
            <p:ph sz="half" idx="15" hasCustomPrompt="1"/>
          </p:nvPr>
        </p:nvSpPr>
        <p:spPr>
          <a:xfrm>
            <a:off x="6220219" y="3702279"/>
            <a:ext cx="2439287" cy="2651387"/>
          </a:xfrm>
        </p:spPr>
        <p:txBody>
          <a:bodyPr/>
          <a:lstStyle/>
          <a:p>
            <a:pPr lvl="0"/>
            <a:r>
              <a:rPr lang="en-US"/>
              <a:t>Click to edit column text</a:t>
            </a:r>
          </a:p>
        </p:txBody>
      </p:sp>
      <p:sp>
        <p:nvSpPr>
          <p:cNvPr id="18" name="Text Placeholder 4">
            <a:extLst>
              <a:ext uri="{FF2B5EF4-FFF2-40B4-BE49-F238E27FC236}">
                <a16:creationId xmlns:a16="http://schemas.microsoft.com/office/drawing/2014/main" id="{2634D058-EFD9-DC0D-2D14-7C7469EF2652}"/>
              </a:ext>
            </a:extLst>
          </p:cNvPr>
          <p:cNvSpPr>
            <a:spLocks noGrp="1"/>
          </p:cNvSpPr>
          <p:nvPr>
            <p:ph type="body" sz="quarter" idx="16" hasCustomPrompt="1"/>
          </p:nvPr>
        </p:nvSpPr>
        <p:spPr>
          <a:xfrm>
            <a:off x="8916100"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9" name="Content Placeholder 5">
            <a:extLst>
              <a:ext uri="{FF2B5EF4-FFF2-40B4-BE49-F238E27FC236}">
                <a16:creationId xmlns:a16="http://schemas.microsoft.com/office/drawing/2014/main" id="{3D5896FD-2DF0-0AF2-4592-E4EF492274D9}"/>
              </a:ext>
            </a:extLst>
          </p:cNvPr>
          <p:cNvSpPr>
            <a:spLocks noGrp="1"/>
          </p:cNvSpPr>
          <p:nvPr>
            <p:ph sz="quarter" idx="17" hasCustomPrompt="1"/>
          </p:nvPr>
        </p:nvSpPr>
        <p:spPr>
          <a:xfrm>
            <a:off x="8916100" y="3702279"/>
            <a:ext cx="2439287" cy="2651387"/>
          </a:xfrm>
        </p:spPr>
        <p:txBody>
          <a:bodyPr/>
          <a:lstStyle/>
          <a:p>
            <a:pPr lvl="0"/>
            <a:r>
              <a:rPr lang="en-US"/>
              <a:t>Click to edit column text</a:t>
            </a:r>
          </a:p>
        </p:txBody>
      </p:sp>
      <p:sp>
        <p:nvSpPr>
          <p:cNvPr id="20" name="Picture Placeholder 2">
            <a:extLst>
              <a:ext uri="{FF2B5EF4-FFF2-40B4-BE49-F238E27FC236}">
                <a16:creationId xmlns:a16="http://schemas.microsoft.com/office/drawing/2014/main" id="{9F33B8E1-1CDB-6E40-CFCB-480EA6B48AD6}"/>
              </a:ext>
            </a:extLst>
          </p:cNvPr>
          <p:cNvSpPr>
            <a:spLocks noGrp="1"/>
          </p:cNvSpPr>
          <p:nvPr>
            <p:ph type="pic" idx="18"/>
          </p:nvPr>
        </p:nvSpPr>
        <p:spPr>
          <a:xfrm>
            <a:off x="6226469"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EB900533-BC42-4EA7-CFCF-5AC919E59317}"/>
              </a:ext>
            </a:extLst>
          </p:cNvPr>
          <p:cNvSpPr>
            <a:spLocks noGrp="1"/>
          </p:cNvSpPr>
          <p:nvPr>
            <p:ph type="pic" idx="19"/>
          </p:nvPr>
        </p:nvSpPr>
        <p:spPr>
          <a:xfrm>
            <a:off x="8906655"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728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CFBB4-B12E-BEEB-F418-BE99C115FA98}"/>
              </a:ext>
            </a:extLst>
          </p:cNvPr>
          <p:cNvSpPr>
            <a:spLocks noGrp="1"/>
          </p:cNvSpPr>
          <p:nvPr>
            <p:ph type="title"/>
          </p:nvPr>
        </p:nvSpPr>
        <p:spPr>
          <a:xfrm>
            <a:off x="838200" y="365126"/>
            <a:ext cx="10515600" cy="108780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77E02F67-6C87-3F1D-1D8D-7B433C4DC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EFBA889-2028-6C1B-AAAF-00C7004E94CA}"/>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ADB9F856-23FA-8F71-39ED-3A86FDB3198B}"/>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4" name="Rectangle 3">
            <a:extLst>
              <a:ext uri="{FF2B5EF4-FFF2-40B4-BE49-F238E27FC236}">
                <a16:creationId xmlns:a16="http://schemas.microsoft.com/office/drawing/2014/main" id="{D193E08C-6832-01C1-EDAC-45AD91049D6D}"/>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a:extLst>
              <a:ext uri="{FF2B5EF4-FFF2-40B4-BE49-F238E27FC236}">
                <a16:creationId xmlns:a16="http://schemas.microsoft.com/office/drawing/2014/main" id="{14F0C5A4-3772-1AB6-98AF-67FD3CE20FEA}"/>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6" name="Rectangle 5">
            <a:extLst>
              <a:ext uri="{FF2B5EF4-FFF2-40B4-BE49-F238E27FC236}">
                <a16:creationId xmlns:a16="http://schemas.microsoft.com/office/drawing/2014/main" id="{73B69277-C6D6-849E-1CBA-2529AD14D749}"/>
              </a:ext>
            </a:extLst>
          </p:cNvPr>
          <p:cNvSpPr/>
          <p:nvPr userDrawn="1"/>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1FF6A649-F9A5-0D13-9FEF-40070391CE19}"/>
              </a:ext>
            </a:extLst>
          </p:cNvPr>
          <p:cNvPicPr>
            <a:picLocks noChangeAspect="1"/>
          </p:cNvPicPr>
          <p:nvPr userDrawn="1"/>
        </p:nvPicPr>
        <p:blipFill>
          <a:blip r:embed="rId27">
            <a:alphaModFix/>
          </a:blip>
          <a:stretch>
            <a:fillRect/>
          </a:stretch>
        </p:blipFill>
        <p:spPr>
          <a:xfrm>
            <a:off x="11488230" y="6677246"/>
            <a:ext cx="618894" cy="80227"/>
          </a:xfrm>
          <a:prstGeom prst="rect">
            <a:avLst/>
          </a:prstGeom>
        </p:spPr>
      </p:pic>
    </p:spTree>
    <p:extLst>
      <p:ext uri="{BB962C8B-B14F-4D97-AF65-F5344CB8AC3E}">
        <p14:creationId xmlns:p14="http://schemas.microsoft.com/office/powerpoint/2010/main" val="35472827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671" r:id="rId25"/>
  </p:sldLayoutIdLst>
  <p:txStyles>
    <p:title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9.emf"/><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717alliance.org/" TargetMode="External"/><Relationship Id="rId7" Type="http://schemas.openxmlformats.org/officeDocument/2006/relationships/hyperlink" Target="https://717alliance.org/faq/"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717alliance.org/resource-library/?category=advocacy-briefs" TargetMode="External"/><Relationship Id="rId5" Type="http://schemas.openxmlformats.org/officeDocument/2006/relationships/hyperlink" Target="https://717alliance.org/digital-toolkit/" TargetMode="External"/><Relationship Id="rId4" Type="http://schemas.openxmlformats.org/officeDocument/2006/relationships/hyperlink" Target="https://717alliance.org/get-started/" TargetMode="Externa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717alliance@rtsl.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CB29A9-8F84-23F8-F74A-3915DFB6DB5A}"/>
              </a:ext>
            </a:extLst>
          </p:cNvPr>
          <p:cNvSpPr>
            <a:spLocks noGrp="1"/>
          </p:cNvSpPr>
          <p:nvPr>
            <p:ph type="body" sz="quarter" idx="13"/>
          </p:nvPr>
        </p:nvSpPr>
        <p:spPr>
          <a:xfrm>
            <a:off x="952500" y="2682441"/>
            <a:ext cx="9166225" cy="1149334"/>
          </a:xfrm>
        </p:spPr>
        <p:txBody>
          <a:bodyPr>
            <a:normAutofit/>
          </a:bodyPr>
          <a:lstStyle/>
          <a:p>
            <a:pPr>
              <a:lnSpc>
                <a:spcPct val="110000"/>
              </a:lnSpc>
            </a:pPr>
            <a:r>
              <a:rPr lang="en-US" sz="5400"/>
              <a:t>Introduction to 7-1-7</a:t>
            </a:r>
          </a:p>
        </p:txBody>
      </p:sp>
      <p:sp>
        <p:nvSpPr>
          <p:cNvPr id="4" name="Text Placeholder 3">
            <a:extLst>
              <a:ext uri="{FF2B5EF4-FFF2-40B4-BE49-F238E27FC236}">
                <a16:creationId xmlns:a16="http://schemas.microsoft.com/office/drawing/2014/main" id="{3698E797-04A5-B00D-DA79-3A4794CD4212}"/>
              </a:ext>
            </a:extLst>
          </p:cNvPr>
          <p:cNvSpPr>
            <a:spLocks noGrp="1"/>
          </p:cNvSpPr>
          <p:nvPr>
            <p:ph type="body" sz="quarter" idx="14"/>
          </p:nvPr>
        </p:nvSpPr>
        <p:spPr>
          <a:xfrm>
            <a:off x="952952" y="3511427"/>
            <a:ext cx="7321617" cy="966803"/>
          </a:xfrm>
        </p:spPr>
        <p:txBody>
          <a:bodyPr>
            <a:normAutofit/>
          </a:bodyPr>
          <a:lstStyle/>
          <a:p>
            <a:pPr>
              <a:lnSpc>
                <a:spcPct val="100000"/>
              </a:lnSpc>
            </a:pPr>
            <a:r>
              <a:rPr lang="en-US">
                <a:latin typeface="Arial"/>
                <a:cs typeface="Arial"/>
              </a:rPr>
              <a:t>Promoting early and effective action to contain outbreaks with the 7-1-7 target</a:t>
            </a:r>
            <a:endParaRPr lang="en-US" sz="2400">
              <a:latin typeface="Arial"/>
              <a:cs typeface="Arial"/>
            </a:endParaRPr>
          </a:p>
        </p:txBody>
      </p:sp>
      <p:sp>
        <p:nvSpPr>
          <p:cNvPr id="6" name="Text Placeholder 5">
            <a:extLst>
              <a:ext uri="{FF2B5EF4-FFF2-40B4-BE49-F238E27FC236}">
                <a16:creationId xmlns:a16="http://schemas.microsoft.com/office/drawing/2014/main" id="{C81B69D4-F611-5AC9-7702-157D50930158}"/>
              </a:ext>
            </a:extLst>
          </p:cNvPr>
          <p:cNvSpPr>
            <a:spLocks noGrp="1"/>
          </p:cNvSpPr>
          <p:nvPr>
            <p:ph type="body" sz="quarter" idx="15"/>
          </p:nvPr>
        </p:nvSpPr>
        <p:spPr>
          <a:xfrm>
            <a:off x="8274569" y="5488183"/>
            <a:ext cx="2007442" cy="561975"/>
          </a:xfrm>
        </p:spPr>
        <p:txBody>
          <a:bodyPr vert="horz" lIns="91440" tIns="45720" rIns="91440" bIns="45720" rtlCol="0" anchor="t">
            <a:normAutofit/>
          </a:bodyPr>
          <a:lstStyle/>
          <a:p>
            <a:pPr algn="r"/>
            <a:r>
              <a:rPr lang="en-US" sz="1400">
                <a:latin typeface="Arial"/>
                <a:cs typeface="Arial"/>
              </a:rPr>
              <a:t>Date of presentation</a:t>
            </a:r>
            <a:endParaRPr lang="en-US" sz="1400"/>
          </a:p>
        </p:txBody>
      </p:sp>
    </p:spTree>
    <p:extLst>
      <p:ext uri="{BB962C8B-B14F-4D97-AF65-F5344CB8AC3E}">
        <p14:creationId xmlns:p14="http://schemas.microsoft.com/office/powerpoint/2010/main" val="271414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CED389D4-0CC8-E11A-289B-6C3A486B52DA}"/>
              </a:ext>
            </a:extLst>
          </p:cNvPr>
          <p:cNvSpPr/>
          <p:nvPr/>
        </p:nvSpPr>
        <p:spPr>
          <a:xfrm>
            <a:off x="4424852" y="2358581"/>
            <a:ext cx="4724498" cy="349227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7842817" y="943673"/>
            <a:ext cx="3410327" cy="1489291"/>
          </a:xfrm>
        </p:spPr>
        <p:txBody>
          <a:bodyPr>
            <a:normAutofit/>
          </a:bodyPr>
          <a:lstStyle/>
          <a:p>
            <a:pPr marL="0" indent="0">
              <a:buNone/>
            </a:pPr>
            <a:r>
              <a:rPr lang="en-US" sz="2000">
                <a:solidFill>
                  <a:schemeClr val="tx1"/>
                </a:solidFill>
              </a:rPr>
              <a:t>For each event, document key dates and narratives and assess if the full target was met</a:t>
            </a:r>
          </a:p>
        </p:txBody>
      </p:sp>
      <p:pic>
        <p:nvPicPr>
          <p:cNvPr id="6" name="Picture 5" descr="A green and white document with black text&#10;&#10;Description automatically generated">
            <a:extLst>
              <a:ext uri="{FF2B5EF4-FFF2-40B4-BE49-F238E27FC236}">
                <a16:creationId xmlns:a16="http://schemas.microsoft.com/office/drawing/2014/main" id="{0D007D72-00CF-B71B-B9F5-FEC11D1B888B}"/>
              </a:ext>
            </a:extLst>
          </p:cNvPr>
          <p:cNvPicPr>
            <a:picLocks noChangeAspect="1"/>
          </p:cNvPicPr>
          <p:nvPr/>
        </p:nvPicPr>
        <p:blipFill>
          <a:blip r:embed="rId3"/>
          <a:stretch>
            <a:fillRect/>
          </a:stretch>
        </p:blipFill>
        <p:spPr>
          <a:xfrm>
            <a:off x="4598257" y="2545618"/>
            <a:ext cx="4381431" cy="3014356"/>
          </a:xfrm>
          <a:prstGeom prst="rect">
            <a:avLst/>
          </a:prstGeom>
        </p:spPr>
      </p:pic>
      <p:sp>
        <p:nvSpPr>
          <p:cNvPr id="12" name="Round Same Side Corner Rectangle 11">
            <a:extLst>
              <a:ext uri="{FF2B5EF4-FFF2-40B4-BE49-F238E27FC236}">
                <a16:creationId xmlns:a16="http://schemas.microsoft.com/office/drawing/2014/main" id="{8F9D50D4-C695-B2A0-2530-0A013B6A0C06}"/>
              </a:ext>
            </a:extLst>
          </p:cNvPr>
          <p:cNvSpPr/>
          <p:nvPr/>
        </p:nvSpPr>
        <p:spPr>
          <a:xfrm>
            <a:off x="6096000" y="3304309"/>
            <a:ext cx="5654331" cy="323012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descr="A white grid with black text&#10;&#10;Description automatically generated">
            <a:extLst>
              <a:ext uri="{FF2B5EF4-FFF2-40B4-BE49-F238E27FC236}">
                <a16:creationId xmlns:a16="http://schemas.microsoft.com/office/drawing/2014/main" id="{DFA682E4-892D-97DC-7DB0-368E5EC89D0C}"/>
              </a:ext>
            </a:extLst>
          </p:cNvPr>
          <p:cNvPicPr>
            <a:picLocks noChangeAspect="1"/>
          </p:cNvPicPr>
          <p:nvPr/>
        </p:nvPicPr>
        <p:blipFill>
          <a:blip r:embed="rId4"/>
          <a:stretch>
            <a:fillRect/>
          </a:stretch>
        </p:blipFill>
        <p:spPr>
          <a:xfrm>
            <a:off x="6287323" y="3533834"/>
            <a:ext cx="5246409" cy="2836721"/>
          </a:xfrm>
          <a:prstGeom prst="rect">
            <a:avLst/>
          </a:prstGeom>
        </p:spPr>
      </p:pic>
      <p:pic>
        <p:nvPicPr>
          <p:cNvPr id="4" name="Picture 3">
            <a:extLst>
              <a:ext uri="{FF2B5EF4-FFF2-40B4-BE49-F238E27FC236}">
                <a16:creationId xmlns:a16="http://schemas.microsoft.com/office/drawing/2014/main" id="{00F15700-E888-7244-8120-B44186173038}"/>
              </a:ext>
            </a:extLst>
          </p:cNvPr>
          <p:cNvPicPr>
            <a:picLocks noChangeAspect="1"/>
          </p:cNvPicPr>
          <p:nvPr/>
        </p:nvPicPr>
        <p:blipFill>
          <a:blip r:embed="rId5"/>
          <a:stretch>
            <a:fillRect/>
          </a:stretch>
        </p:blipFill>
        <p:spPr>
          <a:xfrm>
            <a:off x="232588" y="1030788"/>
            <a:ext cx="3296425" cy="5310906"/>
          </a:xfrm>
          <a:prstGeom prst="rect">
            <a:avLst/>
          </a:prstGeom>
        </p:spPr>
      </p:pic>
      <p:sp>
        <p:nvSpPr>
          <p:cNvPr id="7" name="Content Placeholder 2">
            <a:extLst>
              <a:ext uri="{FF2B5EF4-FFF2-40B4-BE49-F238E27FC236}">
                <a16:creationId xmlns:a16="http://schemas.microsoft.com/office/drawing/2014/main" id="{B06B7743-C318-9050-79A5-B27679E99F0E}"/>
              </a:ext>
            </a:extLst>
          </p:cNvPr>
          <p:cNvSpPr txBox="1">
            <a:spLocks/>
          </p:cNvSpPr>
          <p:nvPr/>
        </p:nvSpPr>
        <p:spPr>
          <a:xfrm>
            <a:off x="4596385" y="2044543"/>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
        <p:nvSpPr>
          <p:cNvPr id="8" name="Title 7">
            <a:extLst>
              <a:ext uri="{FF2B5EF4-FFF2-40B4-BE49-F238E27FC236}">
                <a16:creationId xmlns:a16="http://schemas.microsoft.com/office/drawing/2014/main" id="{1857C328-B7F8-F229-950D-5813A8A755A7}"/>
              </a:ext>
            </a:extLst>
          </p:cNvPr>
          <p:cNvSpPr>
            <a:spLocks noGrp="1"/>
          </p:cNvSpPr>
          <p:nvPr>
            <p:ph type="title"/>
          </p:nvPr>
        </p:nvSpPr>
        <p:spPr/>
        <p:txBody>
          <a:bodyPr/>
          <a:lstStyle/>
          <a:p>
            <a:r>
              <a:rPr lang="en-US">
                <a:latin typeface="Arial"/>
                <a:cs typeface="Arial"/>
              </a:rPr>
              <a:t>Key steps for using the 7-1-7 target</a:t>
            </a:r>
            <a:endParaRPr lang="en-US"/>
          </a:p>
        </p:txBody>
      </p:sp>
    </p:spTree>
    <p:extLst>
      <p:ext uri="{BB962C8B-B14F-4D97-AF65-F5344CB8AC3E}">
        <p14:creationId xmlns:p14="http://schemas.microsoft.com/office/powerpoint/2010/main" val="1784651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10037C6B-8A84-D9A6-694E-CF1FB4DDF6DA}"/>
              </a:ext>
            </a:extLst>
          </p:cNvPr>
          <p:cNvSpPr/>
          <p:nvPr/>
        </p:nvSpPr>
        <p:spPr>
          <a:xfrm>
            <a:off x="4894119" y="2597727"/>
            <a:ext cx="6390408" cy="393671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white rectangular box with text&#10;&#10;Description automatically generated with medium confidence">
            <a:extLst>
              <a:ext uri="{FF2B5EF4-FFF2-40B4-BE49-F238E27FC236}">
                <a16:creationId xmlns:a16="http://schemas.microsoft.com/office/drawing/2014/main" id="{224EC18F-E37E-3D72-7293-AFE13C5873D5}"/>
              </a:ext>
            </a:extLst>
          </p:cNvPr>
          <p:cNvPicPr>
            <a:picLocks noChangeAspect="1"/>
          </p:cNvPicPr>
          <p:nvPr/>
        </p:nvPicPr>
        <p:blipFill>
          <a:blip r:embed="rId3"/>
          <a:stretch>
            <a:fillRect/>
          </a:stretch>
        </p:blipFill>
        <p:spPr>
          <a:xfrm>
            <a:off x="5101937" y="2780318"/>
            <a:ext cx="5971714" cy="3561375"/>
          </a:xfrm>
          <a:prstGeom prst="rect">
            <a:avLst/>
          </a:prstGeom>
        </p:spPr>
      </p:pic>
      <p:pic>
        <p:nvPicPr>
          <p:cNvPr id="9" name="Picture 8">
            <a:extLst>
              <a:ext uri="{FF2B5EF4-FFF2-40B4-BE49-F238E27FC236}">
                <a16:creationId xmlns:a16="http://schemas.microsoft.com/office/drawing/2014/main" id="{17011D38-2679-8C27-14EF-31899FCE9C3B}"/>
              </a:ext>
            </a:extLst>
          </p:cNvPr>
          <p:cNvPicPr>
            <a:picLocks noChangeAspect="1"/>
          </p:cNvPicPr>
          <p:nvPr/>
        </p:nvPicPr>
        <p:blipFill>
          <a:blip r:embed="rId4"/>
          <a:stretch>
            <a:fillRect/>
          </a:stretch>
        </p:blipFill>
        <p:spPr>
          <a:xfrm>
            <a:off x="232936" y="516305"/>
            <a:ext cx="3615759" cy="5825389"/>
          </a:xfrm>
          <a:prstGeom prst="rect">
            <a:avLst/>
          </a:prstGeom>
        </p:spPr>
      </p:pic>
      <p:sp>
        <p:nvSpPr>
          <p:cNvPr id="10" name="Content Placeholder 2">
            <a:extLst>
              <a:ext uri="{FF2B5EF4-FFF2-40B4-BE49-F238E27FC236}">
                <a16:creationId xmlns:a16="http://schemas.microsoft.com/office/drawing/2014/main" id="{B4AFB593-14FA-05A8-2EC2-44C9715F9FBE}"/>
              </a:ext>
            </a:extLst>
          </p:cNvPr>
          <p:cNvSpPr txBox="1">
            <a:spLocks/>
          </p:cNvSpPr>
          <p:nvPr/>
        </p:nvSpPr>
        <p:spPr>
          <a:xfrm>
            <a:off x="5081155" y="2252361"/>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
        <p:nvSpPr>
          <p:cNvPr id="14" name="TextBox 13">
            <a:extLst>
              <a:ext uri="{FF2B5EF4-FFF2-40B4-BE49-F238E27FC236}">
                <a16:creationId xmlns:a16="http://schemas.microsoft.com/office/drawing/2014/main" id="{BFC10D3B-C8BE-9B87-C200-B17EEFA2622B}"/>
              </a:ext>
            </a:extLst>
          </p:cNvPr>
          <p:cNvSpPr txBox="1"/>
          <p:nvPr/>
        </p:nvSpPr>
        <p:spPr>
          <a:xfrm>
            <a:off x="5101937" y="776071"/>
            <a:ext cx="5066191" cy="1015663"/>
          </a:xfrm>
          <a:prstGeom prst="rect">
            <a:avLst/>
          </a:prstGeom>
          <a:noFill/>
        </p:spPr>
        <p:txBody>
          <a:bodyPr wrap="square">
            <a:spAutoFit/>
          </a:bodyPr>
          <a:lstStyle/>
          <a:p>
            <a:r>
              <a:rPr lang="en-US" sz="2000" b="0" i="0">
                <a:effectLst/>
                <a:highlight>
                  <a:srgbClr val="FFFFFF"/>
                </a:highlight>
                <a:latin typeface="Arial" panose="020B0604020202020204" pitchFamily="34" charset="0"/>
              </a:rPr>
              <a:t>Getting to the root causes of bottlenecks is critical for identifying the specific systems or processes that require strengthening </a:t>
            </a:r>
            <a:endParaRPr lang="en-US" sz="2000"/>
          </a:p>
        </p:txBody>
      </p:sp>
    </p:spTree>
    <p:extLst>
      <p:ext uri="{BB962C8B-B14F-4D97-AF65-F5344CB8AC3E}">
        <p14:creationId xmlns:p14="http://schemas.microsoft.com/office/powerpoint/2010/main" val="195791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7D0CD69A-F0ED-38F3-47A0-2AA0DF3D862D}"/>
              </a:ext>
            </a:extLst>
          </p:cNvPr>
          <p:cNvSpPr/>
          <p:nvPr/>
        </p:nvSpPr>
        <p:spPr>
          <a:xfrm>
            <a:off x="4699281" y="3224645"/>
            <a:ext cx="6761018" cy="331560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4992218" y="1228922"/>
            <a:ext cx="5249602" cy="1012825"/>
          </a:xfrm>
        </p:spPr>
        <p:txBody>
          <a:bodyPr vert="horz" lIns="91440" tIns="45720" rIns="91440" bIns="45720" rtlCol="0" anchor="t">
            <a:normAutofit/>
          </a:bodyPr>
          <a:lstStyle/>
          <a:p>
            <a:pPr marL="0" indent="0">
              <a:buNone/>
            </a:pPr>
            <a:r>
              <a:rPr lang="en-US" sz="2000">
                <a:solidFill>
                  <a:schemeClr val="tx1"/>
                </a:solidFill>
                <a:latin typeface="Arial"/>
                <a:cs typeface="Arial"/>
              </a:rPr>
              <a:t>Some actions can be done immediately, others may require longer-term planning and investment</a:t>
            </a:r>
            <a:endParaRPr lang="en-US" sz="2000">
              <a:solidFill>
                <a:schemeClr val="tx1"/>
              </a:solidFill>
            </a:endParaRPr>
          </a:p>
        </p:txBody>
      </p:sp>
      <p:pic>
        <p:nvPicPr>
          <p:cNvPr id="5" name="Picture 4" descr="A table with green and white squares&#10;&#10;Description automatically generated">
            <a:extLst>
              <a:ext uri="{FF2B5EF4-FFF2-40B4-BE49-F238E27FC236}">
                <a16:creationId xmlns:a16="http://schemas.microsoft.com/office/drawing/2014/main" id="{5743C3D6-40E8-2D08-E827-A0518D1ADA12}"/>
              </a:ext>
            </a:extLst>
          </p:cNvPr>
          <p:cNvPicPr>
            <a:picLocks noChangeAspect="1"/>
          </p:cNvPicPr>
          <p:nvPr/>
        </p:nvPicPr>
        <p:blipFill rotWithShape="1">
          <a:blip r:embed="rId2"/>
          <a:srcRect t="578" b="-1"/>
          <a:stretch/>
        </p:blipFill>
        <p:spPr>
          <a:xfrm>
            <a:off x="4922944" y="3475552"/>
            <a:ext cx="6355251" cy="2848822"/>
          </a:xfrm>
          <a:prstGeom prst="rect">
            <a:avLst/>
          </a:prstGeom>
        </p:spPr>
      </p:pic>
      <p:pic>
        <p:nvPicPr>
          <p:cNvPr id="2" name="Picture 1">
            <a:extLst>
              <a:ext uri="{FF2B5EF4-FFF2-40B4-BE49-F238E27FC236}">
                <a16:creationId xmlns:a16="http://schemas.microsoft.com/office/drawing/2014/main" id="{A929F758-54ED-D874-44C9-ADB2F46A3F1F}"/>
              </a:ext>
            </a:extLst>
          </p:cNvPr>
          <p:cNvPicPr>
            <a:picLocks noChangeAspect="1"/>
          </p:cNvPicPr>
          <p:nvPr/>
        </p:nvPicPr>
        <p:blipFill>
          <a:blip r:embed="rId3"/>
          <a:stretch>
            <a:fillRect/>
          </a:stretch>
        </p:blipFill>
        <p:spPr>
          <a:xfrm>
            <a:off x="232936" y="516305"/>
            <a:ext cx="3615759" cy="5825388"/>
          </a:xfrm>
          <a:prstGeom prst="rect">
            <a:avLst/>
          </a:prstGeom>
        </p:spPr>
      </p:pic>
      <p:sp>
        <p:nvSpPr>
          <p:cNvPr id="9" name="Content Placeholder 2">
            <a:extLst>
              <a:ext uri="{FF2B5EF4-FFF2-40B4-BE49-F238E27FC236}">
                <a16:creationId xmlns:a16="http://schemas.microsoft.com/office/drawing/2014/main" id="{473F047A-5B2B-51CA-D6CE-96060107A88C}"/>
              </a:ext>
            </a:extLst>
          </p:cNvPr>
          <p:cNvSpPr txBox="1">
            <a:spLocks/>
          </p:cNvSpPr>
          <p:nvPr/>
        </p:nvSpPr>
        <p:spPr>
          <a:xfrm>
            <a:off x="4992218" y="2906988"/>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Assessment Tool</a:t>
            </a:r>
          </a:p>
        </p:txBody>
      </p:sp>
    </p:spTree>
    <p:extLst>
      <p:ext uri="{BB962C8B-B14F-4D97-AF65-F5344CB8AC3E}">
        <p14:creationId xmlns:p14="http://schemas.microsoft.com/office/powerpoint/2010/main" val="34556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5307785" y="721041"/>
            <a:ext cx="5317744" cy="2707958"/>
          </a:xfrm>
        </p:spPr>
        <p:txBody>
          <a:bodyPr vert="horz" lIns="91440" tIns="45720" rIns="91440" bIns="45720" rtlCol="0" anchor="ctr">
            <a:noAutofit/>
          </a:bodyPr>
          <a:lstStyle/>
          <a:p>
            <a:pPr marL="0" indent="0">
              <a:lnSpc>
                <a:spcPct val="110000"/>
              </a:lnSpc>
              <a:spcBef>
                <a:spcPts val="1600"/>
              </a:spcBef>
              <a:buNone/>
            </a:pPr>
            <a:r>
              <a:rPr lang="en-US" sz="2000">
                <a:solidFill>
                  <a:schemeClr val="tx1"/>
                </a:solidFill>
                <a:latin typeface="Arial"/>
                <a:cs typeface="Arial"/>
              </a:rPr>
              <a:t>Engage stakeholders and discuss bottlenecks, enablers, and corrective actions for each outbreak and consolidated data across outbreaks</a:t>
            </a:r>
          </a:p>
        </p:txBody>
      </p:sp>
      <p:sp>
        <p:nvSpPr>
          <p:cNvPr id="2" name="Round Same Side Corner Rectangle 1">
            <a:extLst>
              <a:ext uri="{FF2B5EF4-FFF2-40B4-BE49-F238E27FC236}">
                <a16:creationId xmlns:a16="http://schemas.microsoft.com/office/drawing/2014/main" id="{36C8F2A3-BC5A-2F91-466E-DDAEFFFC1400}"/>
              </a:ext>
            </a:extLst>
          </p:cNvPr>
          <p:cNvSpPr/>
          <p:nvPr/>
        </p:nvSpPr>
        <p:spPr>
          <a:xfrm>
            <a:off x="5197809" y="3539811"/>
            <a:ext cx="5317744" cy="3011474"/>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group of people sitting at a table&#10;&#10;Description automatically generated">
            <a:extLst>
              <a:ext uri="{FF2B5EF4-FFF2-40B4-BE49-F238E27FC236}">
                <a16:creationId xmlns:a16="http://schemas.microsoft.com/office/drawing/2014/main" id="{BF900B4F-9CDB-9F01-AF01-981FE516DB42}"/>
              </a:ext>
            </a:extLst>
          </p:cNvPr>
          <p:cNvPicPr>
            <a:picLocks noChangeAspect="1"/>
          </p:cNvPicPr>
          <p:nvPr/>
        </p:nvPicPr>
        <p:blipFill rotWithShape="1">
          <a:blip r:embed="rId3"/>
          <a:srcRect t="19501"/>
          <a:stretch/>
        </p:blipFill>
        <p:spPr>
          <a:xfrm>
            <a:off x="5466281" y="3814823"/>
            <a:ext cx="4827640" cy="2526870"/>
          </a:xfrm>
          <a:prstGeom prst="rect">
            <a:avLst/>
          </a:prstGeom>
        </p:spPr>
      </p:pic>
      <p:pic>
        <p:nvPicPr>
          <p:cNvPr id="9" name="Picture 8">
            <a:extLst>
              <a:ext uri="{FF2B5EF4-FFF2-40B4-BE49-F238E27FC236}">
                <a16:creationId xmlns:a16="http://schemas.microsoft.com/office/drawing/2014/main" id="{3D587812-B84D-BC6E-5995-71E2C194B7E1}"/>
              </a:ext>
            </a:extLst>
          </p:cNvPr>
          <p:cNvPicPr>
            <a:picLocks noChangeAspect="1"/>
          </p:cNvPicPr>
          <p:nvPr/>
        </p:nvPicPr>
        <p:blipFill>
          <a:blip r:embed="rId4"/>
          <a:stretch>
            <a:fillRect/>
          </a:stretch>
        </p:blipFill>
        <p:spPr>
          <a:xfrm>
            <a:off x="236400" y="516305"/>
            <a:ext cx="3615758" cy="5825388"/>
          </a:xfrm>
          <a:prstGeom prst="rect">
            <a:avLst/>
          </a:prstGeom>
        </p:spPr>
      </p:pic>
    </p:spTree>
    <p:extLst>
      <p:ext uri="{BB962C8B-B14F-4D97-AF65-F5344CB8AC3E}">
        <p14:creationId xmlns:p14="http://schemas.microsoft.com/office/powerpoint/2010/main" val="401194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E34D1B3D-2729-2509-73E0-279DCB4A97CA}"/>
              </a:ext>
            </a:extLst>
          </p:cNvPr>
          <p:cNvSpPr/>
          <p:nvPr/>
        </p:nvSpPr>
        <p:spPr>
          <a:xfrm>
            <a:off x="4771189" y="3579011"/>
            <a:ext cx="7069516" cy="295126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4941637" y="1256962"/>
            <a:ext cx="5428019" cy="1616075"/>
          </a:xfrm>
        </p:spPr>
        <p:txBody>
          <a:bodyPr>
            <a:noAutofit/>
          </a:bodyPr>
          <a:lstStyle/>
          <a:p>
            <a:pPr marL="0" indent="0">
              <a:lnSpc>
                <a:spcPct val="100000"/>
              </a:lnSpc>
              <a:buNone/>
            </a:pPr>
            <a:r>
              <a:rPr lang="en-US" sz="2000">
                <a:solidFill>
                  <a:schemeClr val="tx1"/>
                </a:solidFill>
              </a:rPr>
              <a:t>Before each operational planning cycle, synthesize learnings from 7-1-7 and </a:t>
            </a:r>
            <a:r>
              <a:rPr lang="en-US" sz="2000">
                <a:solidFill>
                  <a:schemeClr val="tx1"/>
                </a:solidFill>
                <a:latin typeface="Arial"/>
                <a:cs typeface="Arial"/>
              </a:rPr>
              <a:t>use them to prioritize activities for financing, along with other evaluations (SPAR, JEE, AAR, etc.)</a:t>
            </a:r>
          </a:p>
          <a:p>
            <a:pPr marL="0" indent="0">
              <a:lnSpc>
                <a:spcPct val="100000"/>
              </a:lnSpc>
              <a:buNone/>
            </a:pPr>
            <a:endParaRPr lang="en-US" sz="2000">
              <a:solidFill>
                <a:schemeClr val="tx1"/>
              </a:solidFill>
            </a:endParaRPr>
          </a:p>
        </p:txBody>
      </p:sp>
      <p:pic>
        <p:nvPicPr>
          <p:cNvPr id="4" name="Picture 3">
            <a:extLst>
              <a:ext uri="{FF2B5EF4-FFF2-40B4-BE49-F238E27FC236}">
                <a16:creationId xmlns:a16="http://schemas.microsoft.com/office/drawing/2014/main" id="{6880D165-6622-A83B-4136-71F9EC8A5168}"/>
              </a:ext>
            </a:extLst>
          </p:cNvPr>
          <p:cNvPicPr>
            <a:picLocks noChangeAspect="1"/>
          </p:cNvPicPr>
          <p:nvPr/>
        </p:nvPicPr>
        <p:blipFill>
          <a:blip r:embed="rId3"/>
          <a:stretch>
            <a:fillRect/>
          </a:stretch>
        </p:blipFill>
        <p:spPr>
          <a:xfrm>
            <a:off x="4941637" y="3783138"/>
            <a:ext cx="6679208" cy="2683101"/>
          </a:xfrm>
          <a:prstGeom prst="rect">
            <a:avLst/>
          </a:prstGeom>
        </p:spPr>
      </p:pic>
      <p:pic>
        <p:nvPicPr>
          <p:cNvPr id="2" name="Picture 1">
            <a:extLst>
              <a:ext uri="{FF2B5EF4-FFF2-40B4-BE49-F238E27FC236}">
                <a16:creationId xmlns:a16="http://schemas.microsoft.com/office/drawing/2014/main" id="{FA0582F0-255C-EB67-6022-E45C7269F0ED}"/>
              </a:ext>
            </a:extLst>
          </p:cNvPr>
          <p:cNvPicPr>
            <a:picLocks noChangeAspect="1"/>
          </p:cNvPicPr>
          <p:nvPr/>
        </p:nvPicPr>
        <p:blipFill>
          <a:blip r:embed="rId4"/>
          <a:stretch>
            <a:fillRect/>
          </a:stretch>
        </p:blipFill>
        <p:spPr>
          <a:xfrm>
            <a:off x="236399" y="516305"/>
            <a:ext cx="3615759" cy="5825388"/>
          </a:xfrm>
          <a:prstGeom prst="rect">
            <a:avLst/>
          </a:prstGeom>
        </p:spPr>
      </p:pic>
      <p:sp>
        <p:nvSpPr>
          <p:cNvPr id="14" name="Content Placeholder 2">
            <a:extLst>
              <a:ext uri="{FF2B5EF4-FFF2-40B4-BE49-F238E27FC236}">
                <a16:creationId xmlns:a16="http://schemas.microsoft.com/office/drawing/2014/main" id="{3DBC0DEF-AF3B-16E5-95E0-1FC3B48C4D47}"/>
              </a:ext>
            </a:extLst>
          </p:cNvPr>
          <p:cNvSpPr txBox="1">
            <a:spLocks/>
          </p:cNvSpPr>
          <p:nvPr/>
        </p:nvSpPr>
        <p:spPr>
          <a:xfrm>
            <a:off x="4941637" y="3278989"/>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Synthesis Report</a:t>
            </a:r>
          </a:p>
        </p:txBody>
      </p:sp>
    </p:spTree>
    <p:extLst>
      <p:ext uri="{BB962C8B-B14F-4D97-AF65-F5344CB8AC3E}">
        <p14:creationId xmlns:p14="http://schemas.microsoft.com/office/powerpoint/2010/main" val="38467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72739286-2C50-599A-A609-E13EC10E6A4D}"/>
              </a:ext>
            </a:extLst>
          </p:cNvPr>
          <p:cNvSpPr/>
          <p:nvPr/>
        </p:nvSpPr>
        <p:spPr>
          <a:xfrm>
            <a:off x="4748645" y="3719945"/>
            <a:ext cx="6945697" cy="282164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1"/>
          </p:nvPr>
        </p:nvSpPr>
        <p:spPr>
          <a:xfrm>
            <a:off x="4931246" y="1367453"/>
            <a:ext cx="5700178" cy="1500261"/>
          </a:xfrm>
        </p:spPr>
        <p:txBody>
          <a:bodyPr>
            <a:normAutofit/>
          </a:bodyPr>
          <a:lstStyle/>
          <a:p>
            <a:pPr marL="0" indent="0">
              <a:lnSpc>
                <a:spcPct val="100000"/>
              </a:lnSpc>
              <a:spcBef>
                <a:spcPts val="2200"/>
              </a:spcBef>
              <a:buNone/>
            </a:pPr>
            <a:r>
              <a:rPr lang="en-US" sz="2000">
                <a:solidFill>
                  <a:schemeClr val="tx1"/>
                </a:solidFill>
              </a:rPr>
              <a:t>Translate 7-1-7 findings into advocacy asks and raise awareness of needed investments or policy changes, build confidence that investments will result in measurable impacts</a:t>
            </a:r>
          </a:p>
        </p:txBody>
      </p:sp>
      <p:pic>
        <p:nvPicPr>
          <p:cNvPr id="6" name="Picture 5">
            <a:extLst>
              <a:ext uri="{FF2B5EF4-FFF2-40B4-BE49-F238E27FC236}">
                <a16:creationId xmlns:a16="http://schemas.microsoft.com/office/drawing/2014/main" id="{B90C69E2-8DDC-ADC6-4B53-62CE13B3A4BC}"/>
              </a:ext>
            </a:extLst>
          </p:cNvPr>
          <p:cNvPicPr>
            <a:picLocks noChangeAspect="1"/>
          </p:cNvPicPr>
          <p:nvPr/>
        </p:nvPicPr>
        <p:blipFill>
          <a:blip r:embed="rId3"/>
          <a:stretch>
            <a:fillRect/>
          </a:stretch>
        </p:blipFill>
        <p:spPr>
          <a:xfrm>
            <a:off x="4931246" y="3924146"/>
            <a:ext cx="6586844" cy="2417547"/>
          </a:xfrm>
          <a:prstGeom prst="rect">
            <a:avLst/>
          </a:prstGeom>
        </p:spPr>
      </p:pic>
      <p:pic>
        <p:nvPicPr>
          <p:cNvPr id="2" name="Picture 1">
            <a:extLst>
              <a:ext uri="{FF2B5EF4-FFF2-40B4-BE49-F238E27FC236}">
                <a16:creationId xmlns:a16="http://schemas.microsoft.com/office/drawing/2014/main" id="{80D26724-12B2-1CD7-04A7-26BB41F87E75}"/>
              </a:ext>
            </a:extLst>
          </p:cNvPr>
          <p:cNvPicPr>
            <a:picLocks noChangeAspect="1"/>
          </p:cNvPicPr>
          <p:nvPr/>
        </p:nvPicPr>
        <p:blipFill>
          <a:blip r:embed="rId4"/>
          <a:stretch>
            <a:fillRect/>
          </a:stretch>
        </p:blipFill>
        <p:spPr>
          <a:xfrm>
            <a:off x="236399" y="516305"/>
            <a:ext cx="3615759" cy="5825389"/>
          </a:xfrm>
          <a:prstGeom prst="rect">
            <a:avLst/>
          </a:prstGeom>
        </p:spPr>
      </p:pic>
      <p:sp>
        <p:nvSpPr>
          <p:cNvPr id="9" name="Content Placeholder 2">
            <a:extLst>
              <a:ext uri="{FF2B5EF4-FFF2-40B4-BE49-F238E27FC236}">
                <a16:creationId xmlns:a16="http://schemas.microsoft.com/office/drawing/2014/main" id="{CFABAA87-3CC1-1753-6E8A-44461E62B7FA}"/>
              </a:ext>
            </a:extLst>
          </p:cNvPr>
          <p:cNvSpPr txBox="1">
            <a:spLocks/>
          </p:cNvSpPr>
          <p:nvPr/>
        </p:nvSpPr>
        <p:spPr>
          <a:xfrm>
            <a:off x="4931246" y="3406499"/>
            <a:ext cx="4381431" cy="1489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a:solidFill>
                  <a:schemeClr val="tx1"/>
                </a:solidFill>
              </a:rPr>
              <a:t>7-1-7 Synthesis Report</a:t>
            </a:r>
          </a:p>
        </p:txBody>
      </p:sp>
    </p:spTree>
    <p:extLst>
      <p:ext uri="{BB962C8B-B14F-4D97-AF65-F5344CB8AC3E}">
        <p14:creationId xmlns:p14="http://schemas.microsoft.com/office/powerpoint/2010/main" val="129480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02356D52-3DA1-202B-2776-3C963F40D842}"/>
              </a:ext>
            </a:extLst>
          </p:cNvPr>
          <p:cNvSpPr/>
          <p:nvPr/>
        </p:nvSpPr>
        <p:spPr>
          <a:xfrm>
            <a:off x="7644726" y="1600174"/>
            <a:ext cx="4422583" cy="489269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486268" y="1472032"/>
            <a:ext cx="6801067" cy="5708073"/>
          </a:xfrm>
        </p:spPr>
        <p:txBody>
          <a:bodyPr vert="horz" lIns="91440" tIns="45720" rIns="91440" bIns="45720" rtlCol="0" anchor="t">
            <a:normAutofit/>
          </a:bodyPr>
          <a:lstStyle/>
          <a:p>
            <a:pPr>
              <a:lnSpc>
                <a:spcPct val="100000"/>
              </a:lnSpc>
            </a:pPr>
            <a:r>
              <a:rPr lang="en-US" sz="2000">
                <a:latin typeface="Arial"/>
                <a:cs typeface="Arial"/>
              </a:rPr>
              <a:t>Use 7-1-7 often for </a:t>
            </a:r>
            <a:r>
              <a:rPr lang="en-US" sz="2000" b="1">
                <a:latin typeface="Arial"/>
                <a:cs typeface="Arial"/>
              </a:rPr>
              <a:t>continuous</a:t>
            </a:r>
            <a:r>
              <a:rPr lang="en-US" sz="2000">
                <a:latin typeface="Arial"/>
                <a:cs typeface="Arial"/>
              </a:rPr>
              <a:t> performance improvement.</a:t>
            </a:r>
          </a:p>
          <a:p>
            <a:pPr>
              <a:lnSpc>
                <a:spcPct val="100000"/>
              </a:lnSpc>
            </a:pPr>
            <a:r>
              <a:rPr lang="en-US" sz="2000">
                <a:latin typeface="Arial"/>
                <a:cs typeface="Arial"/>
              </a:rPr>
              <a:t>7-1-7 is intended as a </a:t>
            </a:r>
            <a:r>
              <a:rPr lang="en-US" sz="2000" b="1">
                <a:latin typeface="Arial"/>
                <a:cs typeface="Arial"/>
              </a:rPr>
              <a:t>learning</a:t>
            </a:r>
            <a:r>
              <a:rPr lang="en-US" sz="2000">
                <a:latin typeface="Arial"/>
                <a:cs typeface="Arial"/>
              </a:rPr>
              <a:t> opportunity and works best with non-punitive, honest, transparent assessment.</a:t>
            </a:r>
          </a:p>
          <a:p>
            <a:pPr>
              <a:lnSpc>
                <a:spcPct val="100000"/>
              </a:lnSpc>
            </a:pPr>
            <a:r>
              <a:rPr lang="en-US" sz="2000">
                <a:latin typeface="Arial"/>
                <a:cs typeface="Arial"/>
              </a:rPr>
              <a:t>Each 7-1-7 interval – detection, notification, and early response – is essential.</a:t>
            </a:r>
          </a:p>
          <a:p>
            <a:pPr>
              <a:lnSpc>
                <a:spcPct val="100000"/>
              </a:lnSpc>
            </a:pPr>
            <a:r>
              <a:rPr lang="en-US" sz="2000">
                <a:latin typeface="Arial"/>
                <a:cs typeface="Arial"/>
              </a:rPr>
              <a:t>The </a:t>
            </a:r>
            <a:r>
              <a:rPr lang="en-US" sz="2000" b="1">
                <a:latin typeface="Arial"/>
                <a:cs typeface="Arial"/>
              </a:rPr>
              <a:t>earlier</a:t>
            </a:r>
            <a:r>
              <a:rPr lang="en-US" sz="2000">
                <a:latin typeface="Arial"/>
                <a:cs typeface="Arial"/>
              </a:rPr>
              <a:t> you use 7-1-7, the better your chance of calibrating outbreak response.</a:t>
            </a:r>
          </a:p>
          <a:p>
            <a:pPr>
              <a:lnSpc>
                <a:spcPct val="100000"/>
              </a:lnSpc>
            </a:pPr>
            <a:r>
              <a:rPr lang="en-US" sz="2000">
                <a:latin typeface="Arial"/>
                <a:cs typeface="Arial"/>
              </a:rPr>
              <a:t>7-1-7 </a:t>
            </a:r>
            <a:r>
              <a:rPr lang="en-US" sz="2000" b="1">
                <a:latin typeface="Arial"/>
                <a:cs typeface="Arial"/>
              </a:rPr>
              <a:t>flexibly</a:t>
            </a:r>
            <a:r>
              <a:rPr lang="en-US" sz="2000">
                <a:latin typeface="Arial"/>
                <a:cs typeface="Arial"/>
              </a:rPr>
              <a:t> integrates into existing systems and workflows; planning; and frameworks.</a:t>
            </a:r>
          </a:p>
          <a:p>
            <a:pPr>
              <a:lnSpc>
                <a:spcPct val="100000"/>
              </a:lnSpc>
            </a:pPr>
            <a:r>
              <a:rPr lang="en-US" sz="2000">
                <a:latin typeface="Arial"/>
                <a:cs typeface="Arial"/>
              </a:rPr>
              <a:t>Engage a </a:t>
            </a:r>
            <a:r>
              <a:rPr lang="en-US" sz="2000" b="1">
                <a:latin typeface="Arial"/>
                <a:cs typeface="Arial"/>
              </a:rPr>
              <a:t>broad</a:t>
            </a:r>
            <a:r>
              <a:rPr lang="en-US" sz="2000">
                <a:latin typeface="Arial"/>
                <a:cs typeface="Arial"/>
              </a:rPr>
              <a:t> set of stakeholders because 7-1-7 focuses on addressing a wide range of </a:t>
            </a:r>
            <a:r>
              <a:rPr lang="en-US" sz="2000" b="1">
                <a:latin typeface="Arial"/>
                <a:cs typeface="Arial"/>
              </a:rPr>
              <a:t>systemic</a:t>
            </a:r>
            <a:r>
              <a:rPr lang="en-US" sz="2000">
                <a:latin typeface="Arial"/>
                <a:cs typeface="Arial"/>
              </a:rPr>
              <a:t> bottlenecks.</a:t>
            </a:r>
          </a:p>
        </p:txBody>
      </p:sp>
      <p:pic>
        <p:nvPicPr>
          <p:cNvPr id="8" name="Picture 7">
            <a:extLst>
              <a:ext uri="{FF2B5EF4-FFF2-40B4-BE49-F238E27FC236}">
                <a16:creationId xmlns:a16="http://schemas.microsoft.com/office/drawing/2014/main" id="{8085EE3F-DB5A-255A-A296-C8E72AB30FE6}"/>
              </a:ext>
            </a:extLst>
          </p:cNvPr>
          <p:cNvPicPr>
            <a:picLocks noChangeAspect="1"/>
          </p:cNvPicPr>
          <p:nvPr/>
        </p:nvPicPr>
        <p:blipFill rotWithShape="1">
          <a:blip r:embed="rId3"/>
          <a:srcRect l="35014" t="16114" r="19162" b="4996"/>
          <a:stretch/>
        </p:blipFill>
        <p:spPr>
          <a:xfrm>
            <a:off x="7936185" y="1881619"/>
            <a:ext cx="3851002" cy="4398843"/>
          </a:xfrm>
          <a:prstGeom prst="rect">
            <a:avLst/>
          </a:prstGeom>
        </p:spPr>
      </p:pic>
      <p:sp>
        <p:nvSpPr>
          <p:cNvPr id="10" name="Title 9">
            <a:extLst>
              <a:ext uri="{FF2B5EF4-FFF2-40B4-BE49-F238E27FC236}">
                <a16:creationId xmlns:a16="http://schemas.microsoft.com/office/drawing/2014/main" id="{0EAA2C43-C90F-AF6D-94B8-6EF8BA06D0AE}"/>
              </a:ext>
            </a:extLst>
          </p:cNvPr>
          <p:cNvSpPr>
            <a:spLocks noGrp="1"/>
          </p:cNvSpPr>
          <p:nvPr>
            <p:ph type="title"/>
          </p:nvPr>
        </p:nvSpPr>
        <p:spPr>
          <a:xfrm>
            <a:off x="486268" y="365126"/>
            <a:ext cx="8096900" cy="1001762"/>
          </a:xfrm>
        </p:spPr>
        <p:txBody>
          <a:bodyPr/>
          <a:lstStyle/>
          <a:p>
            <a:r>
              <a:rPr lang="en-US">
                <a:latin typeface="Arial"/>
                <a:cs typeface="Arial"/>
              </a:rPr>
              <a:t>Core principles for effective use of 7-1-7</a:t>
            </a:r>
            <a:endParaRPr lang="en-US"/>
          </a:p>
        </p:txBody>
      </p:sp>
    </p:spTree>
    <p:extLst>
      <p:ext uri="{BB962C8B-B14F-4D97-AF65-F5344CB8AC3E}">
        <p14:creationId xmlns:p14="http://schemas.microsoft.com/office/powerpoint/2010/main" val="155555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E70835-57CB-0B15-0EA3-5878462E2EBD}"/>
              </a:ext>
            </a:extLst>
          </p:cNvPr>
          <p:cNvSpPr>
            <a:spLocks noGrp="1"/>
          </p:cNvSpPr>
          <p:nvPr>
            <p:ph type="title"/>
          </p:nvPr>
        </p:nvSpPr>
        <p:spPr>
          <a:xfrm>
            <a:off x="486267" y="742949"/>
            <a:ext cx="3467083" cy="1079491"/>
          </a:xfrm>
        </p:spPr>
        <p:txBody>
          <a:bodyPr/>
          <a:lstStyle/>
          <a:p>
            <a:r>
              <a:rPr lang="en-US">
                <a:latin typeface="Arial"/>
                <a:cs typeface="Arial"/>
              </a:rPr>
              <a:t>Country implementation</a:t>
            </a:r>
            <a:endParaRPr lang="en-US"/>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type="body" sz="half" idx="2"/>
          </p:nvPr>
        </p:nvSpPr>
        <p:spPr>
          <a:xfrm>
            <a:off x="566599" y="2310726"/>
            <a:ext cx="3386751" cy="3804325"/>
          </a:xfrm>
        </p:spPr>
        <p:txBody>
          <a:bodyPr vert="horz" lIns="91440" tIns="45720" rIns="91440" bIns="45720" rtlCol="0" anchor="t">
            <a:noAutofit/>
          </a:bodyPr>
          <a:lstStyle/>
          <a:p>
            <a:pPr marL="228600" indent="-228600">
              <a:lnSpc>
                <a:spcPct val="110000"/>
              </a:lnSpc>
              <a:spcBef>
                <a:spcPts val="1600"/>
              </a:spcBef>
              <a:buFont typeface="Arial" panose="020B0604020202020204" pitchFamily="34" charset="0"/>
              <a:buChar char="•"/>
            </a:pPr>
            <a:r>
              <a:rPr lang="en-US" b="0">
                <a:solidFill>
                  <a:schemeClr val="tx1"/>
                </a:solidFill>
                <a:latin typeface="Arial"/>
                <a:cs typeface="Arial"/>
              </a:rPr>
              <a:t>Piloted in Uganda, Nigeria, Ethiopia, Sierra Leone, Rwanda, Liberia, Brazil and the United States of America </a:t>
            </a:r>
            <a:endParaRPr lang="en-US" b="0">
              <a:solidFill>
                <a:schemeClr val="tx1"/>
              </a:solidFill>
            </a:endParaRPr>
          </a:p>
          <a:p>
            <a:pPr marL="228600" indent="-228600">
              <a:lnSpc>
                <a:spcPct val="110000"/>
              </a:lnSpc>
              <a:spcBef>
                <a:spcPts val="1600"/>
              </a:spcBef>
              <a:buFont typeface="Arial" panose="020B0604020202020204" pitchFamily="34" charset="0"/>
              <a:buChar char="•"/>
            </a:pPr>
            <a:r>
              <a:rPr lang="en-US" b="0">
                <a:solidFill>
                  <a:schemeClr val="tx1"/>
                </a:solidFill>
                <a:latin typeface="Arial"/>
                <a:cs typeface="Arial"/>
              </a:rPr>
              <a:t>Over 20 countries are now using 7-1-7, including in Africa, the Americas, Southeast Asia and the Pacific.</a:t>
            </a:r>
            <a:endParaRPr lang="en-US" b="0">
              <a:solidFill>
                <a:schemeClr val="tx1"/>
              </a:solidFill>
              <a:cs typeface="Arial"/>
            </a:endParaRPr>
          </a:p>
        </p:txBody>
      </p:sp>
      <p:sp>
        <p:nvSpPr>
          <p:cNvPr id="5" name="TextBox 4">
            <a:extLst>
              <a:ext uri="{FF2B5EF4-FFF2-40B4-BE49-F238E27FC236}">
                <a16:creationId xmlns:a16="http://schemas.microsoft.com/office/drawing/2014/main" id="{E8A68CDC-5ABC-621B-B00E-470E08066429}"/>
              </a:ext>
            </a:extLst>
          </p:cNvPr>
          <p:cNvSpPr txBox="1"/>
          <p:nvPr/>
        </p:nvSpPr>
        <p:spPr>
          <a:xfrm>
            <a:off x="5190652" y="1453108"/>
            <a:ext cx="6096000" cy="369332"/>
          </a:xfrm>
          <a:prstGeom prst="rect">
            <a:avLst/>
          </a:prstGeom>
          <a:noFill/>
        </p:spPr>
        <p:txBody>
          <a:bodyPr wrap="square">
            <a:spAutoFit/>
          </a:bodyPr>
          <a:lstStyle/>
          <a:p>
            <a:r>
              <a:rPr lang="en-US" b="1">
                <a:latin typeface="Arial" panose="020B0604020202020204" pitchFamily="34" charset="0"/>
                <a:cs typeface="Arial" panose="020B0604020202020204" pitchFamily="34" charset="0"/>
              </a:rPr>
              <a:t>7-1-7 Global Community of Practice (December 2024)</a:t>
            </a:r>
          </a:p>
        </p:txBody>
      </p:sp>
      <p:pic>
        <p:nvPicPr>
          <p:cNvPr id="10" name="Graphic 9">
            <a:extLst>
              <a:ext uri="{FF2B5EF4-FFF2-40B4-BE49-F238E27FC236}">
                <a16:creationId xmlns:a16="http://schemas.microsoft.com/office/drawing/2014/main" id="{840D7C98-4549-9076-0B1C-E563AF426D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6719" y="2004702"/>
            <a:ext cx="6723865" cy="3400190"/>
          </a:xfrm>
          <a:prstGeom prst="rect">
            <a:avLst/>
          </a:prstGeom>
        </p:spPr>
      </p:pic>
    </p:spTree>
    <p:extLst>
      <p:ext uri="{BB962C8B-B14F-4D97-AF65-F5344CB8AC3E}">
        <p14:creationId xmlns:p14="http://schemas.microsoft.com/office/powerpoint/2010/main" val="169693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in a classroom raising their hand&#10;&#10;Description automatically generated">
            <a:extLst>
              <a:ext uri="{FF2B5EF4-FFF2-40B4-BE49-F238E27FC236}">
                <a16:creationId xmlns:a16="http://schemas.microsoft.com/office/drawing/2014/main" id="{D9D50BF6-BA48-7A2B-7CF5-FB152A5A1FC6}"/>
              </a:ext>
            </a:extLst>
          </p:cNvPr>
          <p:cNvPicPr>
            <a:picLocks noGrp="1" noChangeAspect="1"/>
          </p:cNvPicPr>
          <p:nvPr>
            <p:ph type="pic" idx="1"/>
          </p:nvPr>
        </p:nvPicPr>
        <p:blipFill rotWithShape="1">
          <a:blip r:embed="rId3"/>
          <a:srcRect l="39222" r="2398"/>
          <a:stretch/>
        </p:blipFill>
        <p:spPr>
          <a:xfrm>
            <a:off x="6447934" y="0"/>
            <a:ext cx="5744066" cy="6556342"/>
          </a:xfrm>
        </p:spPr>
      </p:pic>
      <p:sp>
        <p:nvSpPr>
          <p:cNvPr id="13" name="Title 12">
            <a:extLst>
              <a:ext uri="{FF2B5EF4-FFF2-40B4-BE49-F238E27FC236}">
                <a16:creationId xmlns:a16="http://schemas.microsoft.com/office/drawing/2014/main" id="{49487CED-B950-EC7D-9110-08D1C5C75132}"/>
              </a:ext>
            </a:extLst>
          </p:cNvPr>
          <p:cNvSpPr>
            <a:spLocks noGrp="1"/>
          </p:cNvSpPr>
          <p:nvPr>
            <p:ph type="title"/>
          </p:nvPr>
        </p:nvSpPr>
        <p:spPr>
          <a:xfrm>
            <a:off x="486267" y="681037"/>
            <a:ext cx="4205139" cy="1001762"/>
          </a:xfrm>
        </p:spPr>
        <p:txBody>
          <a:bodyPr/>
          <a:lstStyle/>
          <a:p>
            <a:r>
              <a:rPr lang="en-US">
                <a:latin typeface="Arial"/>
                <a:cs typeface="Arial"/>
              </a:rPr>
              <a:t>Lessons learned</a:t>
            </a:r>
            <a:endParaRPr lang="en-US"/>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486268" y="1682799"/>
            <a:ext cx="5385896" cy="4597083"/>
          </a:xfrm>
        </p:spPr>
        <p:txBody>
          <a:bodyPr vert="horz" lIns="91440" tIns="45720" rIns="91440" bIns="45720" rtlCol="0" anchor="t">
            <a:normAutofit/>
          </a:bodyPr>
          <a:lstStyle/>
          <a:p>
            <a:pPr>
              <a:lnSpc>
                <a:spcPct val="100000"/>
              </a:lnSpc>
            </a:pPr>
            <a:r>
              <a:rPr lang="en-US">
                <a:latin typeface="Arial"/>
                <a:cs typeface="Arial"/>
              </a:rPr>
              <a:t>Reaching 7-1-7 is </a:t>
            </a:r>
            <a:r>
              <a:rPr lang="en-US" b="1">
                <a:latin typeface="Arial"/>
                <a:cs typeface="Arial"/>
              </a:rPr>
              <a:t>feasible</a:t>
            </a:r>
            <a:r>
              <a:rPr lang="en-US">
                <a:latin typeface="Arial"/>
                <a:cs typeface="Arial"/>
              </a:rPr>
              <a:t> for most outbreaks</a:t>
            </a:r>
            <a:endParaRPr lang="en-US">
              <a:cs typeface="Arial" panose="020B0604020202020204" pitchFamily="34" charset="0"/>
            </a:endParaRPr>
          </a:p>
          <a:p>
            <a:pPr>
              <a:lnSpc>
                <a:spcPct val="100000"/>
              </a:lnSpc>
            </a:pPr>
            <a:r>
              <a:rPr lang="en-US">
                <a:latin typeface="Arial"/>
                <a:cs typeface="Arial"/>
              </a:rPr>
              <a:t>Having a </a:t>
            </a:r>
            <a:r>
              <a:rPr lang="en-US" b="1">
                <a:latin typeface="Arial"/>
                <a:cs typeface="Arial"/>
              </a:rPr>
              <a:t>champion </a:t>
            </a:r>
            <a:r>
              <a:rPr lang="en-US">
                <a:latin typeface="Arial"/>
                <a:cs typeface="Arial"/>
              </a:rPr>
              <a:t>is critical to support </a:t>
            </a:r>
            <a:br>
              <a:rPr lang="en-US">
                <a:latin typeface="Arial"/>
                <a:cs typeface="Arial"/>
              </a:rPr>
            </a:br>
            <a:r>
              <a:rPr lang="en-US">
                <a:latin typeface="Arial"/>
                <a:cs typeface="Arial"/>
              </a:rPr>
              <a:t>high-level buy-in and implementation </a:t>
            </a:r>
            <a:endParaRPr lang="en-US">
              <a:cs typeface="Arial"/>
            </a:endParaRPr>
          </a:p>
          <a:p>
            <a:pPr>
              <a:lnSpc>
                <a:spcPct val="100000"/>
              </a:lnSpc>
            </a:pPr>
            <a:r>
              <a:rPr lang="en-US" b="1">
                <a:latin typeface="Arial"/>
                <a:cs typeface="Arial"/>
              </a:rPr>
              <a:t>Surveillance and response</a:t>
            </a:r>
            <a:r>
              <a:rPr lang="en-US">
                <a:latin typeface="Arial"/>
                <a:cs typeface="Arial"/>
              </a:rPr>
              <a:t> actors must </a:t>
            </a:r>
            <a:br>
              <a:rPr lang="en-US">
                <a:latin typeface="Arial"/>
                <a:cs typeface="Arial"/>
              </a:rPr>
            </a:br>
            <a:r>
              <a:rPr lang="en-US">
                <a:latin typeface="Arial"/>
                <a:cs typeface="Arial"/>
              </a:rPr>
              <a:t>work together to achieve 7-1-7</a:t>
            </a:r>
            <a:endParaRPr lang="en-US">
              <a:cs typeface="Arial" panose="020B0604020202020204" pitchFamily="34" charset="0"/>
            </a:endParaRPr>
          </a:p>
          <a:p>
            <a:pPr>
              <a:lnSpc>
                <a:spcPct val="100000"/>
              </a:lnSpc>
            </a:pPr>
            <a:r>
              <a:rPr lang="en-US">
                <a:latin typeface="Arial"/>
                <a:cs typeface="Arial"/>
              </a:rPr>
              <a:t>Several key bottlenecks can be fixed </a:t>
            </a:r>
            <a:br>
              <a:rPr lang="en-US">
                <a:latin typeface="Arial"/>
                <a:cs typeface="Arial"/>
              </a:rPr>
            </a:br>
            <a:r>
              <a:rPr lang="en-US">
                <a:latin typeface="Arial"/>
                <a:cs typeface="Arial"/>
              </a:rPr>
              <a:t>at </a:t>
            </a:r>
            <a:r>
              <a:rPr lang="en-US" b="1">
                <a:latin typeface="Arial"/>
                <a:cs typeface="Arial"/>
              </a:rPr>
              <a:t>little to no cost</a:t>
            </a:r>
            <a:endParaRPr lang="en-US">
              <a:latin typeface="Arial"/>
              <a:cs typeface="Arial"/>
            </a:endParaRPr>
          </a:p>
        </p:txBody>
      </p:sp>
    </p:spTree>
    <p:extLst>
      <p:ext uri="{BB962C8B-B14F-4D97-AF65-F5344CB8AC3E}">
        <p14:creationId xmlns:p14="http://schemas.microsoft.com/office/powerpoint/2010/main" val="350800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1543-981E-2587-F731-8F1375E5BA0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F6FB2B8-EB62-F8AA-703F-968B1D98C0CE}"/>
              </a:ext>
            </a:extLst>
          </p:cNvPr>
          <p:cNvSpPr>
            <a:spLocks noGrp="1"/>
          </p:cNvSpPr>
          <p:nvPr>
            <p:ph type="title"/>
          </p:nvPr>
        </p:nvSpPr>
        <p:spPr>
          <a:xfrm>
            <a:off x="329310" y="1774055"/>
            <a:ext cx="3846829" cy="2282808"/>
          </a:xfrm>
        </p:spPr>
        <p:txBody>
          <a:bodyPr/>
          <a:lstStyle/>
          <a:p>
            <a:pPr algn="ctr"/>
            <a:r>
              <a:rPr lang="en-US"/>
              <a:t>Global reach</a:t>
            </a:r>
          </a:p>
        </p:txBody>
      </p:sp>
      <p:pic>
        <p:nvPicPr>
          <p:cNvPr id="19" name="Content Placeholder 4" descr="A blue cover with white text and blue stars&#10;&#10;Description automatically generated">
            <a:extLst>
              <a:ext uri="{FF2B5EF4-FFF2-40B4-BE49-F238E27FC236}">
                <a16:creationId xmlns:a16="http://schemas.microsoft.com/office/drawing/2014/main" id="{B8992E82-41E6-48F4-FF9A-BAE8685E4007}"/>
              </a:ext>
            </a:extLst>
          </p:cNvPr>
          <p:cNvPicPr>
            <a:picLocks noChangeAspect="1"/>
          </p:cNvPicPr>
          <p:nvPr/>
        </p:nvPicPr>
        <p:blipFill rotWithShape="1">
          <a:blip r:embed="rId3"/>
          <a:srcRect l="1" r="1352" b="5523"/>
          <a:stretch/>
        </p:blipFill>
        <p:spPr>
          <a:xfrm>
            <a:off x="10450471" y="2569885"/>
            <a:ext cx="991503" cy="1206636"/>
          </a:xfrm>
          <a:prstGeom prst="rect">
            <a:avLst/>
          </a:prstGeom>
          <a:noFill/>
        </p:spPr>
      </p:pic>
      <p:sp>
        <p:nvSpPr>
          <p:cNvPr id="34" name="Content Placeholder 3">
            <a:extLst>
              <a:ext uri="{FF2B5EF4-FFF2-40B4-BE49-F238E27FC236}">
                <a16:creationId xmlns:a16="http://schemas.microsoft.com/office/drawing/2014/main" id="{A268E8FD-6A49-5E8C-601D-D6C3434BE161}"/>
              </a:ext>
            </a:extLst>
          </p:cNvPr>
          <p:cNvSpPr txBox="1">
            <a:spLocks/>
          </p:cNvSpPr>
          <p:nvPr/>
        </p:nvSpPr>
        <p:spPr>
          <a:xfrm>
            <a:off x="4930847" y="2751163"/>
            <a:ext cx="5297395" cy="121786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a:solidFill>
                <a:schemeClr val="tx1"/>
              </a:solidFill>
              <a:latin typeface="Arial"/>
              <a:cs typeface="Arial"/>
            </a:endParaRPr>
          </a:p>
        </p:txBody>
      </p:sp>
      <p:sp>
        <p:nvSpPr>
          <p:cNvPr id="35" name="Content Placeholder 3">
            <a:extLst>
              <a:ext uri="{FF2B5EF4-FFF2-40B4-BE49-F238E27FC236}">
                <a16:creationId xmlns:a16="http://schemas.microsoft.com/office/drawing/2014/main" id="{0FEFB61C-64DC-EC90-6EC4-3436BACF5B0F}"/>
              </a:ext>
            </a:extLst>
          </p:cNvPr>
          <p:cNvSpPr txBox="1">
            <a:spLocks/>
          </p:cNvSpPr>
          <p:nvPr/>
        </p:nvSpPr>
        <p:spPr>
          <a:xfrm>
            <a:off x="4930847" y="4056863"/>
            <a:ext cx="5214890" cy="1130081"/>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a:solidFill>
                <a:schemeClr val="tx1"/>
              </a:solidFill>
            </a:endParaRPr>
          </a:p>
        </p:txBody>
      </p:sp>
      <p:sp>
        <p:nvSpPr>
          <p:cNvPr id="38" name="Content Placeholder 3">
            <a:extLst>
              <a:ext uri="{FF2B5EF4-FFF2-40B4-BE49-F238E27FC236}">
                <a16:creationId xmlns:a16="http://schemas.microsoft.com/office/drawing/2014/main" id="{806A4617-691F-D2C9-3F35-28865B239DE2}"/>
              </a:ext>
            </a:extLst>
          </p:cNvPr>
          <p:cNvSpPr txBox="1">
            <a:spLocks/>
          </p:cNvSpPr>
          <p:nvPr/>
        </p:nvSpPr>
        <p:spPr>
          <a:xfrm>
            <a:off x="4930847" y="1107751"/>
            <a:ext cx="5519624" cy="4892999"/>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a:solidFill>
                  <a:schemeClr val="tx1"/>
                </a:solidFill>
                <a:latin typeface="Arial"/>
                <a:cs typeface="Arial"/>
              </a:rPr>
              <a:t>WHO Global Program of Work (GPW14)</a:t>
            </a:r>
            <a:r>
              <a:rPr lang="en-US" sz="1600">
                <a:solidFill>
                  <a:schemeClr val="tx1"/>
                </a:solidFill>
                <a:latin typeface="Arial"/>
                <a:cs typeface="Arial"/>
              </a:rPr>
              <a:t>: Includes     7-1-7 as a joint outcome indicator.</a:t>
            </a:r>
          </a:p>
          <a:p>
            <a:pPr>
              <a:lnSpc>
                <a:spcPct val="100000"/>
              </a:lnSpc>
              <a:spcBef>
                <a:spcPts val="0"/>
              </a:spcBef>
            </a:pPr>
            <a:endParaRPr lang="en-US" sz="1600">
              <a:solidFill>
                <a:schemeClr val="tx1"/>
              </a:solidFill>
              <a:latin typeface="Arial"/>
              <a:cs typeface="Arial"/>
            </a:endParaRPr>
          </a:p>
          <a:p>
            <a:pPr>
              <a:lnSpc>
                <a:spcPct val="100000"/>
              </a:lnSpc>
              <a:spcBef>
                <a:spcPts val="0"/>
              </a:spcBef>
            </a:pPr>
            <a:r>
              <a:rPr lang="en-US" sz="1600" b="1">
                <a:solidFill>
                  <a:schemeClr val="tx1"/>
                </a:solidFill>
                <a:latin typeface="Arial"/>
                <a:cs typeface="Arial"/>
              </a:rPr>
              <a:t>WHO Early Action Reviews</a:t>
            </a:r>
            <a:r>
              <a:rPr lang="en-US" sz="1600">
                <a:solidFill>
                  <a:schemeClr val="tx1"/>
                </a:solidFill>
                <a:latin typeface="Arial"/>
                <a:cs typeface="Arial"/>
              </a:rPr>
              <a:t>: Incorporate 7-1-7 methodology and tools for rapid improvements in outbreak detection and response.</a:t>
            </a:r>
          </a:p>
          <a:p>
            <a:pPr>
              <a:lnSpc>
                <a:spcPct val="100000"/>
              </a:lnSpc>
              <a:spcBef>
                <a:spcPts val="0"/>
              </a:spcBef>
            </a:pPr>
            <a:endParaRPr lang="en-US" sz="1600">
              <a:solidFill>
                <a:schemeClr val="tx1"/>
              </a:solidFill>
              <a:latin typeface="Arial"/>
              <a:cs typeface="Arial"/>
            </a:endParaRPr>
          </a:p>
          <a:p>
            <a:pPr>
              <a:lnSpc>
                <a:spcPct val="100000"/>
              </a:lnSpc>
              <a:spcBef>
                <a:spcPts val="0"/>
              </a:spcBef>
            </a:pPr>
            <a:r>
              <a:rPr lang="en-US" sz="1600" b="1">
                <a:solidFill>
                  <a:schemeClr val="tx1"/>
                </a:solidFill>
                <a:latin typeface="Arial"/>
                <a:cs typeface="Arial"/>
              </a:rPr>
              <a:t>US Global Health Security Strategy</a:t>
            </a:r>
            <a:r>
              <a:rPr lang="en-US" sz="1600">
                <a:solidFill>
                  <a:schemeClr val="tx1"/>
                </a:solidFill>
                <a:latin typeface="Arial"/>
                <a:cs typeface="Arial"/>
              </a:rPr>
              <a:t>: Highlights 7-1-7 bottleneck analyses as a key method for monitoring and evaluating progress towards building GHS capacity.</a:t>
            </a:r>
          </a:p>
          <a:p>
            <a:pPr>
              <a:lnSpc>
                <a:spcPct val="100000"/>
              </a:lnSpc>
              <a:spcBef>
                <a:spcPts val="0"/>
              </a:spcBef>
            </a:pPr>
            <a:endParaRPr lang="en-US" sz="1600">
              <a:solidFill>
                <a:schemeClr val="tx1"/>
              </a:solidFill>
              <a:latin typeface="Arial"/>
              <a:cs typeface="Arial"/>
            </a:endParaRPr>
          </a:p>
          <a:p>
            <a:pPr>
              <a:lnSpc>
                <a:spcPct val="100000"/>
              </a:lnSpc>
              <a:spcBef>
                <a:spcPts val="0"/>
              </a:spcBef>
            </a:pPr>
            <a:r>
              <a:rPr lang="en-US" sz="1600" b="1">
                <a:solidFill>
                  <a:schemeClr val="tx1"/>
                </a:solidFill>
                <a:latin typeface="Arial"/>
                <a:cs typeface="Arial"/>
              </a:rPr>
              <a:t>Pandemic Fund</a:t>
            </a:r>
            <a:r>
              <a:rPr lang="en-US" sz="1600">
                <a:solidFill>
                  <a:schemeClr val="tx1"/>
                </a:solidFill>
                <a:latin typeface="Arial"/>
                <a:cs typeface="Arial"/>
              </a:rPr>
              <a:t>: Incorporated 7-1-7 in the results framework with two indicators under Element 1. </a:t>
            </a:r>
            <a:endParaRPr lang="en-US" sz="1200">
              <a:solidFill>
                <a:schemeClr val="tx1"/>
              </a:solidFill>
            </a:endParaRPr>
          </a:p>
          <a:p>
            <a:pPr marL="0" indent="0">
              <a:lnSpc>
                <a:spcPct val="100000"/>
              </a:lnSpc>
              <a:spcBef>
                <a:spcPts val="0"/>
              </a:spcBef>
              <a:buNone/>
            </a:pPr>
            <a:endParaRPr lang="en-US" sz="1600">
              <a:solidFill>
                <a:schemeClr val="tx1"/>
              </a:solidFill>
              <a:latin typeface="Arial"/>
              <a:cs typeface="Arial"/>
            </a:endParaRPr>
          </a:p>
          <a:p>
            <a:pPr>
              <a:lnSpc>
                <a:spcPct val="100000"/>
              </a:lnSpc>
              <a:spcBef>
                <a:spcPts val="0"/>
              </a:spcBef>
            </a:pPr>
            <a:r>
              <a:rPr lang="en-US" sz="1600">
                <a:solidFill>
                  <a:schemeClr val="tx1"/>
                </a:solidFill>
                <a:latin typeface="Arial"/>
                <a:cs typeface="Arial"/>
              </a:rPr>
              <a:t>Other </a:t>
            </a:r>
            <a:r>
              <a:rPr lang="en-US" sz="1600" b="1">
                <a:solidFill>
                  <a:schemeClr val="tx1"/>
                </a:solidFill>
                <a:latin typeface="Arial"/>
                <a:cs typeface="Arial"/>
              </a:rPr>
              <a:t>World Bank </a:t>
            </a:r>
            <a:r>
              <a:rPr lang="en-US" sz="1600">
                <a:solidFill>
                  <a:schemeClr val="tx1"/>
                </a:solidFill>
                <a:latin typeface="Arial"/>
                <a:cs typeface="Arial"/>
              </a:rPr>
              <a:t>Multiphase Programmatic Approach grants also incorporate 7-1-7.</a:t>
            </a:r>
          </a:p>
          <a:p>
            <a:pPr>
              <a:lnSpc>
                <a:spcPct val="100000"/>
              </a:lnSpc>
              <a:spcBef>
                <a:spcPts val="0"/>
              </a:spcBef>
            </a:pPr>
            <a:endParaRPr lang="en-US" sz="1600">
              <a:solidFill>
                <a:schemeClr val="tx1"/>
              </a:solidFill>
              <a:latin typeface="Arial"/>
              <a:cs typeface="Arial"/>
            </a:endParaRPr>
          </a:p>
          <a:p>
            <a:pPr>
              <a:lnSpc>
                <a:spcPct val="100000"/>
              </a:lnSpc>
              <a:spcBef>
                <a:spcPts val="0"/>
              </a:spcBef>
            </a:pPr>
            <a:r>
              <a:rPr lang="en-US" sz="1600" b="1">
                <a:solidFill>
                  <a:schemeClr val="tx1"/>
                </a:solidFill>
              </a:rPr>
              <a:t>Global Fund</a:t>
            </a:r>
            <a:r>
              <a:rPr lang="en-US" sz="1600">
                <a:solidFill>
                  <a:schemeClr val="tx1"/>
                </a:solidFill>
              </a:rPr>
              <a:t>: Includes 7-1-7 in its M&amp;E framework. </a:t>
            </a:r>
          </a:p>
          <a:p>
            <a:pPr>
              <a:lnSpc>
                <a:spcPct val="100000"/>
              </a:lnSpc>
              <a:spcBef>
                <a:spcPts val="0"/>
              </a:spcBef>
            </a:pPr>
            <a:endParaRPr lang="en-US" sz="1200">
              <a:solidFill>
                <a:schemeClr val="tx1"/>
              </a:solidFill>
            </a:endParaRPr>
          </a:p>
          <a:p>
            <a:pPr>
              <a:lnSpc>
                <a:spcPct val="100000"/>
              </a:lnSpc>
              <a:spcBef>
                <a:spcPts val="0"/>
              </a:spcBef>
            </a:pPr>
            <a:endParaRPr lang="en-US" sz="1200">
              <a:solidFill>
                <a:schemeClr val="tx1"/>
              </a:solidFill>
            </a:endParaRPr>
          </a:p>
          <a:p>
            <a:pPr>
              <a:lnSpc>
                <a:spcPct val="100000"/>
              </a:lnSpc>
              <a:spcBef>
                <a:spcPts val="0"/>
              </a:spcBef>
            </a:pPr>
            <a:endParaRPr lang="en-US" sz="1600">
              <a:solidFill>
                <a:schemeClr val="tx1"/>
              </a:solidFill>
              <a:latin typeface="Arial"/>
              <a:cs typeface="Arial"/>
            </a:endParaRPr>
          </a:p>
          <a:p>
            <a:pPr>
              <a:lnSpc>
                <a:spcPct val="100000"/>
              </a:lnSpc>
              <a:spcBef>
                <a:spcPts val="0"/>
              </a:spcBef>
            </a:pPr>
            <a:endParaRPr lang="en-US" sz="1600">
              <a:solidFill>
                <a:schemeClr val="tx1"/>
              </a:solidFill>
              <a:latin typeface="Arial"/>
              <a:cs typeface="Arial"/>
            </a:endParaRPr>
          </a:p>
        </p:txBody>
      </p:sp>
      <p:grpSp>
        <p:nvGrpSpPr>
          <p:cNvPr id="40" name="Group 39">
            <a:extLst>
              <a:ext uri="{FF2B5EF4-FFF2-40B4-BE49-F238E27FC236}">
                <a16:creationId xmlns:a16="http://schemas.microsoft.com/office/drawing/2014/main" id="{B78ECBD1-28FC-225D-6EDD-111C9D47EBF4}"/>
              </a:ext>
            </a:extLst>
          </p:cNvPr>
          <p:cNvGrpSpPr/>
          <p:nvPr/>
        </p:nvGrpSpPr>
        <p:grpSpPr>
          <a:xfrm>
            <a:off x="10461475" y="1068626"/>
            <a:ext cx="969497" cy="1283089"/>
            <a:chOff x="5242221" y="2300247"/>
            <a:chExt cx="2613306" cy="3241275"/>
          </a:xfrm>
        </p:grpSpPr>
        <p:pic>
          <p:nvPicPr>
            <p:cNvPr id="41" name="Picture Placeholder 5" descr="A cover of a book&#10;&#10;Description automatically generated">
              <a:extLst>
                <a:ext uri="{FF2B5EF4-FFF2-40B4-BE49-F238E27FC236}">
                  <a16:creationId xmlns:a16="http://schemas.microsoft.com/office/drawing/2014/main" id="{89C649A5-82F9-D93D-5B79-CA82C4A750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0361"/>
            <a:stretch/>
          </p:blipFill>
          <p:spPr>
            <a:xfrm>
              <a:off x="5242221" y="2300247"/>
              <a:ext cx="2613306" cy="1485138"/>
            </a:xfrm>
            <a:prstGeom prst="rect">
              <a:avLst/>
            </a:prstGeom>
            <a:noFill/>
          </p:spPr>
        </p:pic>
        <p:pic>
          <p:nvPicPr>
            <p:cNvPr id="42" name="Picture Placeholder 5" descr="A cover of a book&#10;&#10;Description automatically generated">
              <a:extLst>
                <a:ext uri="{FF2B5EF4-FFF2-40B4-BE49-F238E27FC236}">
                  <a16:creationId xmlns:a16="http://schemas.microsoft.com/office/drawing/2014/main" id="{36DB3240-1C62-539F-150B-0F35A0CBA6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1649"/>
            <a:stretch/>
          </p:blipFill>
          <p:spPr>
            <a:xfrm>
              <a:off x="5242221" y="3729965"/>
              <a:ext cx="2613306" cy="1811557"/>
            </a:xfrm>
            <a:prstGeom prst="rect">
              <a:avLst/>
            </a:prstGeom>
            <a:noFill/>
          </p:spPr>
        </p:pic>
      </p:grpSp>
      <p:pic>
        <p:nvPicPr>
          <p:cNvPr id="43" name="Picture Placeholder 13">
            <a:extLst>
              <a:ext uri="{FF2B5EF4-FFF2-40B4-BE49-F238E27FC236}">
                <a16:creationId xmlns:a16="http://schemas.microsoft.com/office/drawing/2014/main" id="{644ED6EF-16B7-5DAA-566B-D0D448970D97}"/>
              </a:ext>
            </a:extLst>
          </p:cNvPr>
          <p:cNvPicPr>
            <a:picLocks noChangeAspect="1"/>
          </p:cNvPicPr>
          <p:nvPr/>
        </p:nvPicPr>
        <p:blipFill rotWithShape="1">
          <a:blip r:embed="rId5"/>
          <a:srcRect l="1581" t="8827" r="51866" b="12396"/>
          <a:stretch/>
        </p:blipFill>
        <p:spPr>
          <a:xfrm>
            <a:off x="10431851" y="3885289"/>
            <a:ext cx="1038699" cy="1001652"/>
          </a:xfrm>
          <a:prstGeom prst="rect">
            <a:avLst/>
          </a:prstGeom>
        </p:spPr>
      </p:pic>
      <p:pic>
        <p:nvPicPr>
          <p:cNvPr id="44" name="Picture 43" descr="The Global Fund">
            <a:extLst>
              <a:ext uri="{FF2B5EF4-FFF2-40B4-BE49-F238E27FC236}">
                <a16:creationId xmlns:a16="http://schemas.microsoft.com/office/drawing/2014/main" id="{4B542830-017A-8D6D-01C7-B84F9C0FB660}"/>
              </a:ext>
            </a:extLst>
          </p:cNvPr>
          <p:cNvPicPr>
            <a:picLocks noChangeAspect="1"/>
          </p:cNvPicPr>
          <p:nvPr/>
        </p:nvPicPr>
        <p:blipFill>
          <a:blip r:embed="rId6"/>
          <a:stretch>
            <a:fillRect/>
          </a:stretch>
        </p:blipFill>
        <p:spPr>
          <a:xfrm>
            <a:off x="10478795" y="4872653"/>
            <a:ext cx="934855" cy="1001653"/>
          </a:xfrm>
          <a:prstGeom prst="rect">
            <a:avLst/>
          </a:prstGeom>
        </p:spPr>
      </p:pic>
      <p:pic>
        <p:nvPicPr>
          <p:cNvPr id="5" name="Graphic 4">
            <a:extLst>
              <a:ext uri="{FF2B5EF4-FFF2-40B4-BE49-F238E27FC236}">
                <a16:creationId xmlns:a16="http://schemas.microsoft.com/office/drawing/2014/main" id="{4DE52167-33D5-1A41-6B01-C7D96708C8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5524" y="2458259"/>
            <a:ext cx="914400" cy="914400"/>
          </a:xfrm>
          <a:prstGeom prst="rect">
            <a:avLst/>
          </a:prstGeom>
        </p:spPr>
      </p:pic>
    </p:spTree>
    <p:extLst>
      <p:ext uri="{BB962C8B-B14F-4D97-AF65-F5344CB8AC3E}">
        <p14:creationId xmlns:p14="http://schemas.microsoft.com/office/powerpoint/2010/main" val="333716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C27F-0FFD-C088-D70D-30E8F03D99BA}"/>
              </a:ext>
            </a:extLst>
          </p:cNvPr>
          <p:cNvSpPr>
            <a:spLocks noGrp="1"/>
          </p:cNvSpPr>
          <p:nvPr>
            <p:ph type="title"/>
          </p:nvPr>
        </p:nvSpPr>
        <p:spPr>
          <a:xfrm>
            <a:off x="831850" y="2614055"/>
            <a:ext cx="9703980" cy="2148666"/>
          </a:xfrm>
        </p:spPr>
        <p:txBody>
          <a:bodyPr/>
          <a:lstStyle/>
          <a:p>
            <a:r>
              <a:rPr lang="en-US" sz="5000"/>
              <a:t>What if every outbreak was used as an opportunity to learn and improve?</a:t>
            </a:r>
          </a:p>
        </p:txBody>
      </p:sp>
    </p:spTree>
    <p:extLst>
      <p:ext uri="{BB962C8B-B14F-4D97-AF65-F5344CB8AC3E}">
        <p14:creationId xmlns:p14="http://schemas.microsoft.com/office/powerpoint/2010/main" val="316659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p:txBody>
          <a:bodyPr>
            <a:normAutofit/>
          </a:bodyPr>
          <a:lstStyle/>
          <a:p>
            <a:r>
              <a:rPr lang="en-US">
                <a:latin typeface="Arial"/>
                <a:cs typeface="Arial"/>
              </a:rPr>
              <a:t>7-1-7 Alliance</a:t>
            </a:r>
          </a:p>
        </p:txBody>
      </p:sp>
      <p:sp>
        <p:nvSpPr>
          <p:cNvPr id="5" name="Text Placeholder 4">
            <a:extLst>
              <a:ext uri="{FF2B5EF4-FFF2-40B4-BE49-F238E27FC236}">
                <a16:creationId xmlns:a16="http://schemas.microsoft.com/office/drawing/2014/main" id="{3C91C52E-B7F2-AD2B-B038-C82047B74B41}"/>
              </a:ext>
            </a:extLst>
          </p:cNvPr>
          <p:cNvSpPr>
            <a:spLocks noGrp="1"/>
          </p:cNvSpPr>
          <p:nvPr>
            <p:ph type="body" idx="1"/>
          </p:nvPr>
        </p:nvSpPr>
        <p:spPr/>
        <p:txBody>
          <a:bodyPr/>
          <a:lstStyle/>
          <a:p>
            <a:r>
              <a:rPr lang="en-US" sz="3600"/>
              <a:t>What we do and how we can help</a:t>
            </a:r>
          </a:p>
        </p:txBody>
      </p:sp>
    </p:spTree>
    <p:extLst>
      <p:ext uri="{BB962C8B-B14F-4D97-AF65-F5344CB8AC3E}">
        <p14:creationId xmlns:p14="http://schemas.microsoft.com/office/powerpoint/2010/main" val="62324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D125-14D0-4841-0EC2-5071A549E0CC}"/>
              </a:ext>
            </a:extLst>
          </p:cNvPr>
          <p:cNvSpPr>
            <a:spLocks noGrp="1"/>
          </p:cNvSpPr>
          <p:nvPr>
            <p:ph type="title"/>
          </p:nvPr>
        </p:nvSpPr>
        <p:spPr>
          <a:xfrm>
            <a:off x="451645" y="494112"/>
            <a:ext cx="10515600" cy="1001762"/>
          </a:xfrm>
        </p:spPr>
        <p:txBody>
          <a:bodyPr anchor="t">
            <a:normAutofit/>
          </a:bodyPr>
          <a:lstStyle/>
          <a:p>
            <a:r>
              <a:rPr lang="en-US"/>
              <a:t>What the 7-1-7 Alliance does</a:t>
            </a:r>
          </a:p>
        </p:txBody>
      </p:sp>
      <p:sp>
        <p:nvSpPr>
          <p:cNvPr id="3" name="Content Placeholder 2">
            <a:extLst>
              <a:ext uri="{FF2B5EF4-FFF2-40B4-BE49-F238E27FC236}">
                <a16:creationId xmlns:a16="http://schemas.microsoft.com/office/drawing/2014/main" id="{F838CAEB-AD83-8A4F-EE5F-0B9CEA5ABF55}"/>
              </a:ext>
            </a:extLst>
          </p:cNvPr>
          <p:cNvSpPr>
            <a:spLocks noGrp="1"/>
          </p:cNvSpPr>
          <p:nvPr>
            <p:ph sz="half" idx="1"/>
          </p:nvPr>
        </p:nvSpPr>
        <p:spPr>
          <a:xfrm>
            <a:off x="838198" y="1377919"/>
            <a:ext cx="10515601" cy="2290314"/>
          </a:xfrm>
        </p:spPr>
        <p:txBody>
          <a:bodyPr vert="horz" lIns="91440" tIns="45720" rIns="91440" bIns="45720" numCol="2" rtlCol="0" anchor="t">
            <a:normAutofit fontScale="92500" lnSpcReduction="10000"/>
          </a:bodyPr>
          <a:lstStyle/>
          <a:p>
            <a:pPr>
              <a:lnSpc>
                <a:spcPct val="120000"/>
              </a:lnSpc>
              <a:spcBef>
                <a:spcPts val="1600"/>
              </a:spcBef>
            </a:pPr>
            <a:r>
              <a:rPr lang="en-US">
                <a:latin typeface="Arial"/>
                <a:cs typeface="Arial"/>
              </a:rPr>
              <a:t>Provides </a:t>
            </a:r>
            <a:r>
              <a:rPr lang="en-US">
                <a:solidFill>
                  <a:schemeClr val="tx1"/>
                </a:solidFill>
                <a:latin typeface="Arial"/>
                <a:cs typeface="Arial"/>
              </a:rPr>
              <a:t>and facilitates technical assistance and training </a:t>
            </a:r>
          </a:p>
          <a:p>
            <a:pPr>
              <a:lnSpc>
                <a:spcPct val="120000"/>
              </a:lnSpc>
              <a:spcBef>
                <a:spcPts val="1600"/>
              </a:spcBef>
              <a:buFont typeface="Arial" panose="020B0604020202020204" pitchFamily="34" charset="0"/>
              <a:buChar char="•"/>
            </a:pPr>
            <a:r>
              <a:rPr lang="en-US">
                <a:latin typeface="Arial"/>
                <a:cs typeface="Arial"/>
              </a:rPr>
              <a:t>Offers small country grants</a:t>
            </a:r>
          </a:p>
          <a:p>
            <a:pPr>
              <a:lnSpc>
                <a:spcPct val="120000"/>
              </a:lnSpc>
              <a:spcBef>
                <a:spcPts val="1600"/>
              </a:spcBef>
              <a:buFont typeface="Arial" panose="020B0604020202020204" pitchFamily="34" charset="0"/>
              <a:buChar char="•"/>
            </a:pPr>
            <a:r>
              <a:rPr lang="en-US">
                <a:latin typeface="Arial"/>
                <a:cs typeface="Arial"/>
              </a:rPr>
              <a:t>Engages partners in communities of </a:t>
            </a:r>
            <a:br>
              <a:rPr lang="en-US">
                <a:latin typeface="Arial"/>
                <a:cs typeface="Arial"/>
              </a:rPr>
            </a:br>
            <a:r>
              <a:rPr lang="en-US">
                <a:latin typeface="Arial"/>
                <a:cs typeface="Arial"/>
              </a:rPr>
              <a:t>practice and regional learning networks</a:t>
            </a:r>
          </a:p>
          <a:p>
            <a:pPr>
              <a:lnSpc>
                <a:spcPct val="120000"/>
              </a:lnSpc>
              <a:spcBef>
                <a:spcPts val="1600"/>
              </a:spcBef>
              <a:buFont typeface="Arial" panose="020B0604020202020204" pitchFamily="34" charset="0"/>
              <a:buChar char="•"/>
            </a:pPr>
            <a:r>
              <a:rPr lang="en-US">
                <a:latin typeface="Arial"/>
                <a:cs typeface="Arial"/>
              </a:rPr>
              <a:t>Develops resources and hosts an online hub with guidance, tools, training materials and discussion groups</a:t>
            </a:r>
          </a:p>
          <a:p>
            <a:pPr>
              <a:lnSpc>
                <a:spcPct val="120000"/>
              </a:lnSpc>
              <a:spcBef>
                <a:spcPts val="1600"/>
              </a:spcBef>
              <a:buFont typeface="Arial" panose="020B0604020202020204" pitchFamily="34" charset="0"/>
              <a:buChar char="•"/>
            </a:pPr>
            <a:r>
              <a:rPr lang="en-US">
                <a:latin typeface="Arial"/>
                <a:cs typeface="Arial"/>
              </a:rPr>
              <a:t>Generates new evidence through operational research</a:t>
            </a:r>
          </a:p>
        </p:txBody>
      </p:sp>
      <p:pic>
        <p:nvPicPr>
          <p:cNvPr id="5" name="Picture 4" descr="A picture containing text, person&#10;&#10;Description automatically generated">
            <a:extLst>
              <a:ext uri="{FF2B5EF4-FFF2-40B4-BE49-F238E27FC236}">
                <a16:creationId xmlns:a16="http://schemas.microsoft.com/office/drawing/2014/main" id="{1941980A-B3EC-3F38-A4FB-0CEF3F2D7163}"/>
              </a:ext>
            </a:extLst>
          </p:cNvPr>
          <p:cNvPicPr>
            <a:picLocks noChangeAspect="1"/>
          </p:cNvPicPr>
          <p:nvPr/>
        </p:nvPicPr>
        <p:blipFill>
          <a:blip r:embed="rId3"/>
          <a:stretch>
            <a:fillRect/>
          </a:stretch>
        </p:blipFill>
        <p:spPr>
          <a:xfrm>
            <a:off x="307266" y="3668233"/>
            <a:ext cx="11718617" cy="2881423"/>
          </a:xfrm>
          <a:prstGeom prst="rect">
            <a:avLst/>
          </a:prstGeom>
        </p:spPr>
      </p:pic>
    </p:spTree>
    <p:extLst>
      <p:ext uri="{BB962C8B-B14F-4D97-AF65-F5344CB8AC3E}">
        <p14:creationId xmlns:p14="http://schemas.microsoft.com/office/powerpoint/2010/main" val="202851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9A3E-0513-4619-B614-762A73A7FCA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253AF35-D3D6-0FE8-85A1-987721687601}"/>
              </a:ext>
            </a:extLst>
          </p:cNvPr>
          <p:cNvSpPr txBox="1"/>
          <p:nvPr/>
        </p:nvSpPr>
        <p:spPr>
          <a:xfrm>
            <a:off x="4786366" y="569497"/>
            <a:ext cx="60979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618393"/>
                </a:solidFill>
                <a:effectLst/>
                <a:uLnTx/>
                <a:uFillTx/>
                <a:latin typeface="Arial" panose="020B0604020202020204" pitchFamily="34" charset="0"/>
                <a:ea typeface="+mn-ea"/>
                <a:cs typeface="Arial" panose="020B0604020202020204" pitchFamily="34" charset="0"/>
              </a:rPr>
              <a:t>7-1-7 Alliance-supported training materials</a:t>
            </a:r>
          </a:p>
        </p:txBody>
      </p:sp>
      <p:sp>
        <p:nvSpPr>
          <p:cNvPr id="6" name="Title 1">
            <a:extLst>
              <a:ext uri="{FF2B5EF4-FFF2-40B4-BE49-F238E27FC236}">
                <a16:creationId xmlns:a16="http://schemas.microsoft.com/office/drawing/2014/main" id="{157E2789-436A-2D18-F937-D248B04B1664}"/>
              </a:ext>
            </a:extLst>
          </p:cNvPr>
          <p:cNvSpPr>
            <a:spLocks noGrp="1"/>
          </p:cNvSpPr>
          <p:nvPr>
            <p:ph type="title"/>
          </p:nvPr>
        </p:nvSpPr>
        <p:spPr>
          <a:xfrm>
            <a:off x="329310" y="1774055"/>
            <a:ext cx="3846829" cy="2282808"/>
          </a:xfrm>
        </p:spPr>
        <p:txBody>
          <a:bodyPr/>
          <a:lstStyle/>
          <a:p>
            <a:pPr algn="ctr"/>
            <a:r>
              <a:rPr lang="en-US"/>
              <a:t>Training materials</a:t>
            </a:r>
          </a:p>
        </p:txBody>
      </p:sp>
      <p:sp>
        <p:nvSpPr>
          <p:cNvPr id="12" name="Content Placeholder 2">
            <a:extLst>
              <a:ext uri="{FF2B5EF4-FFF2-40B4-BE49-F238E27FC236}">
                <a16:creationId xmlns:a16="http://schemas.microsoft.com/office/drawing/2014/main" id="{FCDE0666-8833-D13E-51E0-378152ADC7C1}"/>
              </a:ext>
            </a:extLst>
          </p:cNvPr>
          <p:cNvSpPr>
            <a:spLocks noGrp="1"/>
          </p:cNvSpPr>
          <p:nvPr>
            <p:ph idx="1"/>
          </p:nvPr>
        </p:nvSpPr>
        <p:spPr>
          <a:xfrm>
            <a:off x="4786366" y="1196247"/>
            <a:ext cx="6138537" cy="312395"/>
          </a:xfrm>
        </p:spPr>
        <p:txBody>
          <a:bodyPr/>
          <a:lstStyle/>
          <a:p>
            <a:pPr marL="0" indent="0">
              <a:buNone/>
            </a:pPr>
            <a:r>
              <a:rPr lang="en-US" sz="1800" b="1">
                <a:solidFill>
                  <a:schemeClr val="tx2"/>
                </a:solidFill>
                <a:cs typeface="Arial" panose="020B0604020202020204" pitchFamily="34" charset="0"/>
              </a:rPr>
              <a:t>Training packages</a:t>
            </a:r>
          </a:p>
          <a:p>
            <a:endParaRPr lang="en-US">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p:txBody>
      </p:sp>
      <p:sp>
        <p:nvSpPr>
          <p:cNvPr id="13" name="Rounded Rectangle 12">
            <a:extLst>
              <a:ext uri="{FF2B5EF4-FFF2-40B4-BE49-F238E27FC236}">
                <a16:creationId xmlns:a16="http://schemas.microsoft.com/office/drawing/2014/main" id="{8A757EC4-7409-3BD0-4432-4ED0832BC2E6}"/>
              </a:ext>
            </a:extLst>
          </p:cNvPr>
          <p:cNvSpPr>
            <a:spLocks/>
          </p:cNvSpPr>
          <p:nvPr/>
        </p:nvSpPr>
        <p:spPr>
          <a:xfrm>
            <a:off x="4817429"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Sensitization package</a:t>
            </a:r>
          </a:p>
        </p:txBody>
      </p:sp>
      <p:sp>
        <p:nvSpPr>
          <p:cNvPr id="14" name="Rounded Rectangle 13">
            <a:extLst>
              <a:ext uri="{FF2B5EF4-FFF2-40B4-BE49-F238E27FC236}">
                <a16:creationId xmlns:a16="http://schemas.microsoft.com/office/drawing/2014/main" id="{8F7ECCF0-99AA-1407-B857-C0F62E5DC04C}"/>
              </a:ext>
            </a:extLst>
          </p:cNvPr>
          <p:cNvSpPr>
            <a:spLocks/>
          </p:cNvSpPr>
          <p:nvPr/>
        </p:nvSpPr>
        <p:spPr>
          <a:xfrm>
            <a:off x="6536167"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Implementers’ package</a:t>
            </a:r>
          </a:p>
        </p:txBody>
      </p:sp>
      <p:sp>
        <p:nvSpPr>
          <p:cNvPr id="15" name="Rounded Rectangle 14">
            <a:extLst>
              <a:ext uri="{FF2B5EF4-FFF2-40B4-BE49-F238E27FC236}">
                <a16:creationId xmlns:a16="http://schemas.microsoft.com/office/drawing/2014/main" id="{27F2DD7F-922B-740A-8D40-9A5E6E04AF3A}"/>
              </a:ext>
            </a:extLst>
          </p:cNvPr>
          <p:cNvSpPr>
            <a:spLocks/>
          </p:cNvSpPr>
          <p:nvPr/>
        </p:nvSpPr>
        <p:spPr>
          <a:xfrm>
            <a:off x="8254906" y="1696840"/>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Training of trainer package</a:t>
            </a:r>
          </a:p>
        </p:txBody>
      </p:sp>
      <p:sp>
        <p:nvSpPr>
          <p:cNvPr id="17" name="Rounded Rectangle 16">
            <a:extLst>
              <a:ext uri="{FF2B5EF4-FFF2-40B4-BE49-F238E27FC236}">
                <a16:creationId xmlns:a16="http://schemas.microsoft.com/office/drawing/2014/main" id="{F2A81815-A759-1E52-01C4-762E469AADF4}"/>
              </a:ext>
            </a:extLst>
          </p:cNvPr>
          <p:cNvSpPr>
            <a:spLocks/>
          </p:cNvSpPr>
          <p:nvPr/>
        </p:nvSpPr>
        <p:spPr>
          <a:xfrm>
            <a:off x="9973645" y="1682552"/>
            <a:ext cx="1645920" cy="1132086"/>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Leadership</a:t>
            </a:r>
            <a:r>
              <a:rPr kumimoji="0" lang="en-US" sz="1650" b="0" i="0" u="none" strike="noStrike" kern="1200" cap="none" spc="0" normalizeH="0" noProof="0">
                <a:ln>
                  <a:noFill/>
                </a:ln>
                <a:solidFill>
                  <a:srgbClr val="FFFFFF"/>
                </a:solidFill>
                <a:effectLst/>
                <a:uLnTx/>
                <a:uFillTx/>
                <a:latin typeface="Arial" panose="020B0604020202020204" pitchFamily="34" charset="0"/>
                <a:ea typeface="+mn-ea"/>
                <a:cs typeface="Arial" panose="020B0604020202020204" pitchFamily="34" charset="0"/>
              </a:rPr>
              <a:t> package (coming soon)</a:t>
            </a:r>
            <a:endParaRPr kumimoji="0" lang="en-US" sz="16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8D76D7F1-E844-0195-A2D4-546790DF0B25}"/>
              </a:ext>
            </a:extLst>
          </p:cNvPr>
          <p:cNvSpPr txBox="1"/>
          <p:nvPr/>
        </p:nvSpPr>
        <p:spPr>
          <a:xfrm>
            <a:off x="4666094" y="3286800"/>
            <a:ext cx="6258809" cy="646331"/>
          </a:xfrm>
          <a:prstGeom prst="rect">
            <a:avLst/>
          </a:prstGeom>
          <a:noFill/>
        </p:spPr>
        <p:txBody>
          <a:bodyPr wrap="square">
            <a:spAutoFit/>
          </a:bodyPr>
          <a:lstStyle/>
          <a:p>
            <a:pPr marL="187325"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18393"/>
                </a:solidFill>
                <a:effectLst/>
                <a:uLnTx/>
                <a:uFillTx/>
                <a:latin typeface="Arial" panose="020B0604020202020204" pitchFamily="34" charset="0"/>
                <a:ea typeface="+mn-ea"/>
                <a:cs typeface="Arial" panose="020B0604020202020204" pitchFamily="34" charset="0"/>
              </a:rPr>
              <a:t>Training packages are built from adaptable modules of presentations and activities</a:t>
            </a:r>
          </a:p>
        </p:txBody>
      </p:sp>
      <p:grpSp>
        <p:nvGrpSpPr>
          <p:cNvPr id="33" name="Group 32">
            <a:extLst>
              <a:ext uri="{FF2B5EF4-FFF2-40B4-BE49-F238E27FC236}">
                <a16:creationId xmlns:a16="http://schemas.microsoft.com/office/drawing/2014/main" id="{26A59752-CB0A-0A13-4258-39D67B8347E9}"/>
              </a:ext>
            </a:extLst>
          </p:cNvPr>
          <p:cNvGrpSpPr/>
          <p:nvPr/>
        </p:nvGrpSpPr>
        <p:grpSpPr>
          <a:xfrm>
            <a:off x="4917441" y="4139547"/>
            <a:ext cx="6588060" cy="1963212"/>
            <a:chOff x="4890909" y="4249224"/>
            <a:chExt cx="6588060" cy="1963212"/>
          </a:xfrm>
        </p:grpSpPr>
        <p:sp>
          <p:nvSpPr>
            <p:cNvPr id="25" name="Rounded Rectangle 24">
              <a:extLst>
                <a:ext uri="{FF2B5EF4-FFF2-40B4-BE49-F238E27FC236}">
                  <a16:creationId xmlns:a16="http://schemas.microsoft.com/office/drawing/2014/main" id="{E72EB010-85BB-101A-BC4E-81D4C4E69896}"/>
                </a:ext>
              </a:extLst>
            </p:cNvPr>
            <p:cNvSpPr/>
            <p:nvPr/>
          </p:nvSpPr>
          <p:spPr>
            <a:xfrm>
              <a:off x="6222170"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Own outbreak analysis activity</a:t>
              </a:r>
            </a:p>
          </p:txBody>
        </p:sp>
        <p:sp>
          <p:nvSpPr>
            <p:cNvPr id="26" name="Rounded Rectangle 25">
              <a:extLst>
                <a:ext uri="{FF2B5EF4-FFF2-40B4-BE49-F238E27FC236}">
                  <a16:creationId xmlns:a16="http://schemas.microsoft.com/office/drawing/2014/main" id="{78E7FFE3-EF34-3C1B-E84A-61250C228707}"/>
                </a:ext>
              </a:extLst>
            </p:cNvPr>
            <p:cNvSpPr/>
            <p:nvPr/>
          </p:nvSpPr>
          <p:spPr>
            <a:xfrm>
              <a:off x="8913268"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Country experience talks</a:t>
              </a:r>
            </a:p>
          </p:txBody>
        </p:sp>
        <p:sp>
          <p:nvSpPr>
            <p:cNvPr id="27" name="Rounded Rectangle 26">
              <a:extLst>
                <a:ext uri="{FF2B5EF4-FFF2-40B4-BE49-F238E27FC236}">
                  <a16:creationId xmlns:a16="http://schemas.microsoft.com/office/drawing/2014/main" id="{5D599A34-DB85-362E-DFA4-B724783963F1}"/>
                </a:ext>
              </a:extLst>
            </p:cNvPr>
            <p:cNvSpPr/>
            <p:nvPr/>
          </p:nvSpPr>
          <p:spPr>
            <a:xfrm>
              <a:off x="489090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Training of trainers talks + activities</a:t>
              </a:r>
            </a:p>
          </p:txBody>
        </p:sp>
        <p:sp>
          <p:nvSpPr>
            <p:cNvPr id="29" name="Rounded Rectangle 28">
              <a:extLst>
                <a:ext uri="{FF2B5EF4-FFF2-40B4-BE49-F238E27FC236}">
                  <a16:creationId xmlns:a16="http://schemas.microsoft.com/office/drawing/2014/main" id="{74385929-43FA-4905-51B9-CDC8B4F6839A}"/>
                </a:ext>
              </a:extLst>
            </p:cNvPr>
            <p:cNvSpPr/>
            <p:nvPr/>
          </p:nvSpPr>
          <p:spPr>
            <a:xfrm>
              <a:off x="756771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Case studies</a:t>
              </a:r>
            </a:p>
          </p:txBody>
        </p:sp>
        <p:sp>
          <p:nvSpPr>
            <p:cNvPr id="30" name="Rounded Rectangle 29">
              <a:extLst>
                <a:ext uri="{FF2B5EF4-FFF2-40B4-BE49-F238E27FC236}">
                  <a16:creationId xmlns:a16="http://schemas.microsoft.com/office/drawing/2014/main" id="{5BCFDADB-7A65-A220-BC49-BE7B92124210}"/>
                </a:ext>
              </a:extLst>
            </p:cNvPr>
            <p:cNvSpPr/>
            <p:nvPr/>
          </p:nvSpPr>
          <p:spPr>
            <a:xfrm>
              <a:off x="1024452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32" name="Group 31">
              <a:extLst>
                <a:ext uri="{FF2B5EF4-FFF2-40B4-BE49-F238E27FC236}">
                  <a16:creationId xmlns:a16="http://schemas.microsoft.com/office/drawing/2014/main" id="{E3331A18-46BE-2753-88DF-3B84EC05C6F7}"/>
                </a:ext>
              </a:extLst>
            </p:cNvPr>
            <p:cNvGrpSpPr/>
            <p:nvPr/>
          </p:nvGrpSpPr>
          <p:grpSpPr>
            <a:xfrm>
              <a:off x="4890909" y="4249224"/>
              <a:ext cx="6588060" cy="920312"/>
              <a:chOff x="4858674" y="4255136"/>
              <a:chExt cx="6588060" cy="920312"/>
            </a:xfrm>
          </p:grpSpPr>
          <p:sp>
            <p:nvSpPr>
              <p:cNvPr id="20" name="Rounded Rectangle 19">
                <a:extLst>
                  <a:ext uri="{FF2B5EF4-FFF2-40B4-BE49-F238E27FC236}">
                    <a16:creationId xmlns:a16="http://schemas.microsoft.com/office/drawing/2014/main" id="{2A7A17EE-F1CB-D412-70D9-2AA9586E2DB1}"/>
                  </a:ext>
                </a:extLst>
              </p:cNvPr>
              <p:cNvSpPr/>
              <p:nvPr/>
            </p:nvSpPr>
            <p:spPr>
              <a:xfrm>
                <a:off x="485867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7-1-7 talk</a:t>
                </a:r>
              </a:p>
            </p:txBody>
          </p:sp>
          <p:sp>
            <p:nvSpPr>
              <p:cNvPr id="22" name="Rounded Rectangle 21">
                <a:extLst>
                  <a:ext uri="{FF2B5EF4-FFF2-40B4-BE49-F238E27FC236}">
                    <a16:creationId xmlns:a16="http://schemas.microsoft.com/office/drawing/2014/main" id="{569A0E0E-8B59-7F1D-B63A-523129E46831}"/>
                  </a:ext>
                </a:extLst>
              </p:cNvPr>
              <p:cNvSpPr/>
              <p:nvPr/>
            </p:nvSpPr>
            <p:spPr>
              <a:xfrm>
                <a:off x="6189935" y="4261048"/>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Simex</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(materials + facilitator training)</a:t>
                </a:r>
              </a:p>
            </p:txBody>
          </p:sp>
          <p:sp>
            <p:nvSpPr>
              <p:cNvPr id="23" name="Rounded Rectangle 22">
                <a:extLst>
                  <a:ext uri="{FF2B5EF4-FFF2-40B4-BE49-F238E27FC236}">
                    <a16:creationId xmlns:a16="http://schemas.microsoft.com/office/drawing/2014/main" id="{29E0429B-4837-59EB-056A-BC0A714C0B47}"/>
                  </a:ext>
                </a:extLst>
              </p:cNvPr>
              <p:cNvSpPr/>
              <p:nvPr/>
            </p:nvSpPr>
            <p:spPr>
              <a:xfrm>
                <a:off x="8881033"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Using 7-1-7 talks + activities</a:t>
                </a:r>
              </a:p>
            </p:txBody>
          </p:sp>
          <p:sp>
            <p:nvSpPr>
              <p:cNvPr id="28" name="Rounded Rectangle 27">
                <a:extLst>
                  <a:ext uri="{FF2B5EF4-FFF2-40B4-BE49-F238E27FC236}">
                    <a16:creationId xmlns:a16="http://schemas.microsoft.com/office/drawing/2014/main" id="{C97F6417-97A5-3FEE-B9CD-0D5AA86A9F1A}"/>
                  </a:ext>
                </a:extLst>
              </p:cNvPr>
              <p:cNvSpPr/>
              <p:nvPr/>
            </p:nvSpPr>
            <p:spPr>
              <a:xfrm>
                <a:off x="753548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Core principles talk/activity</a:t>
                </a:r>
              </a:p>
            </p:txBody>
          </p:sp>
          <p:sp>
            <p:nvSpPr>
              <p:cNvPr id="31" name="Rounded Rectangle 30">
                <a:extLst>
                  <a:ext uri="{FF2B5EF4-FFF2-40B4-BE49-F238E27FC236}">
                    <a16:creationId xmlns:a16="http://schemas.microsoft.com/office/drawing/2014/main" id="{EBE67111-6361-1C24-3B10-F25375F9C38D}"/>
                  </a:ext>
                </a:extLst>
              </p:cNvPr>
              <p:cNvSpPr/>
              <p:nvPr/>
            </p:nvSpPr>
            <p:spPr>
              <a:xfrm>
                <a:off x="1021229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Adopting 7-1-7 talks + activities</a:t>
                </a:r>
              </a:p>
            </p:txBody>
          </p:sp>
        </p:grpSp>
      </p:grpSp>
      <p:pic>
        <p:nvPicPr>
          <p:cNvPr id="3" name="Graphic 2">
            <a:extLst>
              <a:ext uri="{FF2B5EF4-FFF2-40B4-BE49-F238E27FC236}">
                <a16:creationId xmlns:a16="http://schemas.microsoft.com/office/drawing/2014/main" id="{6970CC3E-B2C3-760C-0568-7FC1F34B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5524" y="2359700"/>
            <a:ext cx="914400" cy="914400"/>
          </a:xfrm>
          <a:prstGeom prst="rect">
            <a:avLst/>
          </a:prstGeom>
        </p:spPr>
      </p:pic>
    </p:spTree>
    <p:extLst>
      <p:ext uri="{BB962C8B-B14F-4D97-AF65-F5344CB8AC3E}">
        <p14:creationId xmlns:p14="http://schemas.microsoft.com/office/powerpoint/2010/main" val="598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5" grpId="0" animBg="1"/>
      <p:bldP spid="17"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D4F0-110A-86B7-978C-D4ABFE55D362}"/>
              </a:ext>
            </a:extLst>
          </p:cNvPr>
          <p:cNvSpPr>
            <a:spLocks noGrp="1"/>
          </p:cNvSpPr>
          <p:nvPr>
            <p:ph type="title"/>
          </p:nvPr>
        </p:nvSpPr>
        <p:spPr>
          <a:xfrm>
            <a:off x="422220" y="401053"/>
            <a:ext cx="3467083" cy="630286"/>
          </a:xfrm>
        </p:spPr>
        <p:txBody>
          <a:bodyPr/>
          <a:lstStyle/>
          <a:p>
            <a:r>
              <a:rPr lang="en-US">
                <a:latin typeface="Arial"/>
                <a:cs typeface="Arial"/>
              </a:rPr>
              <a:t>Our resources</a:t>
            </a:r>
            <a:endParaRPr lang="en-US"/>
          </a:p>
        </p:txBody>
      </p:sp>
      <p:sp>
        <p:nvSpPr>
          <p:cNvPr id="5" name="Content Placeholder 4">
            <a:extLst>
              <a:ext uri="{FF2B5EF4-FFF2-40B4-BE49-F238E27FC236}">
                <a16:creationId xmlns:a16="http://schemas.microsoft.com/office/drawing/2014/main" id="{E45B53E3-1695-9D84-A8D0-1124D49D8DD3}"/>
              </a:ext>
            </a:extLst>
          </p:cNvPr>
          <p:cNvSpPr>
            <a:spLocks noGrp="1"/>
          </p:cNvSpPr>
          <p:nvPr>
            <p:ph type="body" sz="half" idx="2"/>
          </p:nvPr>
        </p:nvSpPr>
        <p:spPr>
          <a:xfrm>
            <a:off x="422220" y="1574644"/>
            <a:ext cx="4029260" cy="4882303"/>
          </a:xfrm>
        </p:spPr>
        <p:txBody>
          <a:bodyPr vert="horz" lIns="91440" tIns="45720" rIns="91440" bIns="45720" rtlCol="0" anchor="t">
            <a:normAutofit/>
          </a:bodyPr>
          <a:lstStyle/>
          <a:p>
            <a:pPr>
              <a:lnSpc>
                <a:spcPct val="110000"/>
              </a:lnSpc>
            </a:pPr>
            <a:r>
              <a:rPr lang="en-US" b="1"/>
              <a:t>Resources to support implementation are </a:t>
            </a:r>
            <a:br>
              <a:rPr lang="en-US" b="1"/>
            </a:br>
            <a:r>
              <a:rPr lang="en-US" b="1"/>
              <a:t>available at </a:t>
            </a:r>
            <a:br>
              <a:rPr lang="en-US" b="1"/>
            </a:br>
            <a:r>
              <a:rPr lang="en-US" b="0">
                <a:solidFill>
                  <a:srgbClr val="39B142"/>
                </a:solidFill>
                <a:hlinkClick r:id="rId3">
                  <a:extLst>
                    <a:ext uri="{A12FA001-AC4F-418D-AE19-62706E023703}">
                      <ahyp:hlinkClr xmlns:ahyp="http://schemas.microsoft.com/office/drawing/2018/hyperlinkcolor" val="tx"/>
                    </a:ext>
                  </a:extLst>
                </a:hlinkClick>
              </a:rPr>
              <a:t>717alliance.org</a:t>
            </a:r>
            <a:endParaRPr lang="en-US" b="0">
              <a:solidFill>
                <a:srgbClr val="39B142"/>
              </a:solidFill>
            </a:endParaRPr>
          </a:p>
          <a:p>
            <a:pPr>
              <a:lnSpc>
                <a:spcPct val="110000"/>
              </a:lnSpc>
            </a:pPr>
            <a:endParaRPr lang="en-US">
              <a:solidFill>
                <a:srgbClr val="39B142"/>
              </a:solidFill>
            </a:endParaRPr>
          </a:p>
          <a:p>
            <a:pPr>
              <a:lnSpc>
                <a:spcPct val="110000"/>
              </a:lnSpc>
            </a:pPr>
            <a:r>
              <a:rPr lang="en-US" b="1"/>
              <a:t>Quick links:</a:t>
            </a:r>
            <a:endParaRPr lang="en-US">
              <a:solidFill>
                <a:srgbClr val="39B142"/>
              </a:solidFill>
            </a:endParaRPr>
          </a:p>
          <a:p>
            <a:pPr>
              <a:lnSpc>
                <a:spcPct val="110000"/>
              </a:lnSpc>
            </a:pPr>
            <a:r>
              <a:rPr lang="en-US" sz="1800" b="0">
                <a:solidFill>
                  <a:srgbClr val="39B142"/>
                </a:solidFill>
                <a:latin typeface="Arial"/>
                <a:cs typeface="Arial"/>
                <a:hlinkClick r:id="rId4">
                  <a:extLst>
                    <a:ext uri="{A12FA001-AC4F-418D-AE19-62706E023703}">
                      <ahyp:hlinkClr xmlns:ahyp="http://schemas.microsoft.com/office/drawing/2018/hyperlinkcolor" val="tx"/>
                    </a:ext>
                  </a:extLst>
                </a:hlinkClick>
              </a:rPr>
              <a:t>Get started here</a:t>
            </a:r>
            <a:endParaRPr lang="en-US" sz="1800" b="0">
              <a:solidFill>
                <a:srgbClr val="39B142"/>
              </a:solidFill>
              <a:latin typeface="Arial"/>
              <a:cs typeface="Arial"/>
              <a:hlinkClick r:id="rId5">
                <a:extLst>
                  <a:ext uri="{A12FA001-AC4F-418D-AE19-62706E023703}">
                    <ahyp:hlinkClr xmlns:ahyp="http://schemas.microsoft.com/office/drawing/2018/hyperlinkcolor" val="tx"/>
                  </a:ext>
                </a:extLst>
              </a:hlinkClick>
            </a:endParaRPr>
          </a:p>
          <a:p>
            <a:pPr>
              <a:lnSpc>
                <a:spcPct val="110000"/>
              </a:lnSpc>
            </a:pPr>
            <a:r>
              <a:rPr lang="en-US" sz="1800" b="0">
                <a:solidFill>
                  <a:srgbClr val="39B142"/>
                </a:solidFill>
                <a:latin typeface="Arial"/>
                <a:cs typeface="Arial"/>
                <a:hlinkClick r:id="rId5">
                  <a:extLst>
                    <a:ext uri="{A12FA001-AC4F-418D-AE19-62706E023703}">
                      <ahyp:hlinkClr xmlns:ahyp="http://schemas.microsoft.com/office/drawing/2018/hyperlinkcolor" val="tx"/>
                    </a:ext>
                  </a:extLst>
                </a:hlinkClick>
              </a:rPr>
              <a:t>7-1-7 online toolkit</a:t>
            </a:r>
            <a:r>
              <a:rPr lang="en-US" sz="1800" b="0">
                <a:solidFill>
                  <a:srgbClr val="39B142"/>
                </a:solidFill>
                <a:latin typeface="Arial"/>
                <a:cs typeface="Arial"/>
              </a:rPr>
              <a:t> </a:t>
            </a:r>
          </a:p>
          <a:p>
            <a:pPr>
              <a:lnSpc>
                <a:spcPct val="110000"/>
              </a:lnSpc>
            </a:pPr>
            <a:r>
              <a:rPr lang="en-US" sz="1800" b="0">
                <a:solidFill>
                  <a:srgbClr val="3CB142"/>
                </a:solidFill>
                <a:latin typeface="Arial"/>
                <a:cs typeface="Arial"/>
                <a:hlinkClick r:id="rId6">
                  <a:extLst>
                    <a:ext uri="{A12FA001-AC4F-418D-AE19-62706E023703}">
                      <ahyp:hlinkClr xmlns:ahyp="http://schemas.microsoft.com/office/drawing/2018/hyperlinkcolor" val="tx"/>
                    </a:ext>
                  </a:extLst>
                </a:hlinkClick>
              </a:rPr>
              <a:t>Advocacy briefs for decision-makers</a:t>
            </a:r>
            <a:endParaRPr lang="en-US" sz="1800" b="0">
              <a:solidFill>
                <a:srgbClr val="3CB142"/>
              </a:solidFill>
            </a:endParaRPr>
          </a:p>
          <a:p>
            <a:pPr>
              <a:lnSpc>
                <a:spcPct val="110000"/>
              </a:lnSpc>
            </a:pPr>
            <a:r>
              <a:rPr lang="en-US" sz="1800" b="0">
                <a:solidFill>
                  <a:srgbClr val="39B142"/>
                </a:solidFill>
                <a:latin typeface="Arial"/>
                <a:cs typeface="Arial"/>
                <a:hlinkClick r:id="rId7">
                  <a:extLst>
                    <a:ext uri="{A12FA001-AC4F-418D-AE19-62706E023703}">
                      <ahyp:hlinkClr xmlns:ahyp="http://schemas.microsoft.com/office/drawing/2018/hyperlinkcolor" val="tx"/>
                    </a:ext>
                  </a:extLst>
                </a:hlinkClick>
              </a:rPr>
              <a:t>FAQ</a:t>
            </a:r>
            <a:endParaRPr lang="en-US" sz="1800" b="0">
              <a:solidFill>
                <a:srgbClr val="39B142"/>
              </a:solidFill>
            </a:endParaRPr>
          </a:p>
          <a:p>
            <a:pPr marL="457200" indent="-457200">
              <a:lnSpc>
                <a:spcPct val="110000"/>
              </a:lnSpc>
              <a:buFont typeface="Arial" panose="020B0604020202020204" pitchFamily="34" charset="0"/>
              <a:buChar char="•"/>
            </a:pPr>
            <a:endParaRPr lang="en-US"/>
          </a:p>
          <a:p>
            <a:pPr marL="457200" indent="-457200">
              <a:lnSpc>
                <a:spcPct val="110000"/>
              </a:lnSpc>
              <a:buFont typeface="Arial" panose="020B0604020202020204" pitchFamily="34" charset="0"/>
              <a:buChar char="•"/>
            </a:pPr>
            <a:endParaRPr lang="en-US"/>
          </a:p>
        </p:txBody>
      </p:sp>
      <p:pic>
        <p:nvPicPr>
          <p:cNvPr id="10" name="Picture 9" descr="A computer with a blank screen&#10;&#10;Description automatically generated">
            <a:extLst>
              <a:ext uri="{FF2B5EF4-FFF2-40B4-BE49-F238E27FC236}">
                <a16:creationId xmlns:a16="http://schemas.microsoft.com/office/drawing/2014/main" id="{3DD941F6-9AF7-DB8A-D120-0ABB0FDDD3B4}"/>
              </a:ext>
            </a:extLst>
          </p:cNvPr>
          <p:cNvPicPr>
            <a:picLocks noChangeAspect="1"/>
          </p:cNvPicPr>
          <p:nvPr/>
        </p:nvPicPr>
        <p:blipFill>
          <a:blip r:embed="rId8"/>
          <a:stretch>
            <a:fillRect/>
          </a:stretch>
        </p:blipFill>
        <p:spPr>
          <a:xfrm>
            <a:off x="4451480" y="1352181"/>
            <a:ext cx="7478251" cy="467540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364DD88-34A9-BBE1-3538-6FAE5294FF9A}"/>
              </a:ext>
            </a:extLst>
          </p:cNvPr>
          <p:cNvPicPr>
            <a:picLocks noChangeAspect="1"/>
          </p:cNvPicPr>
          <p:nvPr/>
        </p:nvPicPr>
        <p:blipFill rotWithShape="1">
          <a:blip r:embed="rId9"/>
          <a:srcRect l="208" t="9588" r="-208" b="2063"/>
          <a:stretch/>
        </p:blipFill>
        <p:spPr>
          <a:xfrm>
            <a:off x="5445217" y="1959508"/>
            <a:ext cx="5513728" cy="3546311"/>
          </a:xfrm>
          <a:prstGeom prst="rect">
            <a:avLst/>
          </a:prstGeom>
        </p:spPr>
      </p:pic>
    </p:spTree>
    <p:extLst>
      <p:ext uri="{BB962C8B-B14F-4D97-AF65-F5344CB8AC3E}">
        <p14:creationId xmlns:p14="http://schemas.microsoft.com/office/powerpoint/2010/main" val="422949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C96CEC3-595B-A974-4BEA-05120BE83316}"/>
              </a:ext>
            </a:extLst>
          </p:cNvPr>
          <p:cNvSpPr/>
          <p:nvPr/>
        </p:nvSpPr>
        <p:spPr>
          <a:xfrm>
            <a:off x="0" y="-26646"/>
            <a:ext cx="12192000" cy="6884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yellow circle with black background&#10;&#10;Description automatically generated">
            <a:extLst>
              <a:ext uri="{FF2B5EF4-FFF2-40B4-BE49-F238E27FC236}">
                <a16:creationId xmlns:a16="http://schemas.microsoft.com/office/drawing/2014/main" id="{B82AB18A-1AF5-BFBC-7751-159EC8437DC2}"/>
              </a:ext>
            </a:extLst>
          </p:cNvPr>
          <p:cNvPicPr>
            <a:picLocks noChangeAspect="1"/>
          </p:cNvPicPr>
          <p:nvPr/>
        </p:nvPicPr>
        <p:blipFill rotWithShape="1">
          <a:blip r:embed="rId3"/>
          <a:srcRect b="38107"/>
          <a:stretch/>
        </p:blipFill>
        <p:spPr>
          <a:xfrm>
            <a:off x="9413105" y="493479"/>
            <a:ext cx="1824842" cy="6364522"/>
          </a:xfrm>
          <a:prstGeom prst="rect">
            <a:avLst/>
          </a:prstGeom>
        </p:spPr>
      </p:pic>
      <p:sp>
        <p:nvSpPr>
          <p:cNvPr id="17" name="Round Same Side Corner Rectangle 16">
            <a:extLst>
              <a:ext uri="{FF2B5EF4-FFF2-40B4-BE49-F238E27FC236}">
                <a16:creationId xmlns:a16="http://schemas.microsoft.com/office/drawing/2014/main" id="{A1578067-1374-DC28-8AEA-29DE09B22ACD}"/>
              </a:ext>
            </a:extLst>
          </p:cNvPr>
          <p:cNvSpPr/>
          <p:nvPr/>
        </p:nvSpPr>
        <p:spPr>
          <a:xfrm>
            <a:off x="951735" y="1856321"/>
            <a:ext cx="9225197" cy="500168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714D3FA-5C75-0729-3CFF-A46006B5CC4B}"/>
              </a:ext>
            </a:extLst>
          </p:cNvPr>
          <p:cNvSpPr>
            <a:spLocks noGrp="1"/>
          </p:cNvSpPr>
          <p:nvPr>
            <p:ph sz="half" idx="1"/>
          </p:nvPr>
        </p:nvSpPr>
        <p:spPr>
          <a:xfrm>
            <a:off x="1441218" y="2521400"/>
            <a:ext cx="6115282" cy="880174"/>
          </a:xfrm>
        </p:spPr>
        <p:txBody>
          <a:bodyPr vert="horz" lIns="91440" tIns="45720" rIns="91440" bIns="45720" rtlCol="0" anchor="t">
            <a:noAutofit/>
          </a:bodyPr>
          <a:lstStyle/>
          <a:p>
            <a:pPr marL="0" indent="0">
              <a:lnSpc>
                <a:spcPct val="100000"/>
              </a:lnSpc>
              <a:buNone/>
            </a:pPr>
            <a:r>
              <a:rPr lang="en-US" b="1">
                <a:latin typeface="Arial"/>
                <a:cs typeface="Arial"/>
              </a:rPr>
              <a:t>To become a partner of the Alliance and access technical support</a:t>
            </a:r>
            <a:r>
              <a:rPr lang="en-US">
                <a:latin typeface="Arial"/>
                <a:cs typeface="Arial"/>
              </a:rPr>
              <a:t> </a:t>
            </a:r>
            <a:endParaRPr lang="en-US">
              <a:cs typeface="Arial"/>
            </a:endParaRPr>
          </a:p>
        </p:txBody>
      </p:sp>
      <p:sp>
        <p:nvSpPr>
          <p:cNvPr id="9" name="Content Placeholder 2">
            <a:extLst>
              <a:ext uri="{FF2B5EF4-FFF2-40B4-BE49-F238E27FC236}">
                <a16:creationId xmlns:a16="http://schemas.microsoft.com/office/drawing/2014/main" id="{FD3B2048-691F-FAAC-2240-4A4DD87A5324}"/>
              </a:ext>
            </a:extLst>
          </p:cNvPr>
          <p:cNvSpPr txBox="1">
            <a:spLocks/>
          </p:cNvSpPr>
          <p:nvPr/>
        </p:nvSpPr>
        <p:spPr>
          <a:xfrm>
            <a:off x="2954852" y="5383667"/>
            <a:ext cx="3141148" cy="5175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rPr>
              <a:t>to the Alliance news and join our Global Learning Network</a:t>
            </a:r>
            <a:endParaRPr lang="en-US" sz="1800">
              <a:cs typeface="Arial"/>
            </a:endParaRPr>
          </a:p>
        </p:txBody>
      </p:sp>
      <p:sp>
        <p:nvSpPr>
          <p:cNvPr id="10" name="Content Placeholder 2">
            <a:extLst>
              <a:ext uri="{FF2B5EF4-FFF2-40B4-BE49-F238E27FC236}">
                <a16:creationId xmlns:a16="http://schemas.microsoft.com/office/drawing/2014/main" id="{05F5E7F4-2A55-18A2-2680-411BDD00BF76}"/>
              </a:ext>
            </a:extLst>
          </p:cNvPr>
          <p:cNvSpPr txBox="1">
            <a:spLocks/>
          </p:cNvSpPr>
          <p:nvPr/>
        </p:nvSpPr>
        <p:spPr>
          <a:xfrm>
            <a:off x="4927600" y="3515493"/>
            <a:ext cx="2758193" cy="5253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Arial"/>
                <a:cs typeface="Arial"/>
                <a:hlinkClick r:id="rId4"/>
              </a:rPr>
              <a:t>contact@717alliance.org</a:t>
            </a:r>
            <a:r>
              <a:rPr lang="en-US" sz="1800">
                <a:latin typeface="Arial"/>
                <a:cs typeface="Arial"/>
              </a:rPr>
              <a:t>to get started</a:t>
            </a:r>
            <a:endParaRPr lang="en-US" sz="1800">
              <a:cs typeface="Arial"/>
            </a:endParaRPr>
          </a:p>
        </p:txBody>
      </p:sp>
      <p:sp>
        <p:nvSpPr>
          <p:cNvPr id="5" name="Content Placeholder 2">
            <a:extLst>
              <a:ext uri="{FF2B5EF4-FFF2-40B4-BE49-F238E27FC236}">
                <a16:creationId xmlns:a16="http://schemas.microsoft.com/office/drawing/2014/main" id="{CB10D054-900F-6082-878D-436EBD637168}"/>
              </a:ext>
            </a:extLst>
          </p:cNvPr>
          <p:cNvSpPr txBox="1">
            <a:spLocks/>
          </p:cNvSpPr>
          <p:nvPr/>
        </p:nvSpPr>
        <p:spPr>
          <a:xfrm>
            <a:off x="1456042" y="4685695"/>
            <a:ext cx="7452756" cy="728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latin typeface="Arial"/>
                <a:cs typeface="Arial"/>
              </a:rPr>
              <a:t>To stay up-to-date on news and opportunities</a:t>
            </a:r>
          </a:p>
        </p:txBody>
      </p:sp>
      <p:sp>
        <p:nvSpPr>
          <p:cNvPr id="4" name="Rounded Rectangle 3">
            <a:extLst>
              <a:ext uri="{FF2B5EF4-FFF2-40B4-BE49-F238E27FC236}">
                <a16:creationId xmlns:a16="http://schemas.microsoft.com/office/drawing/2014/main" id="{9BA21D4A-4B3C-48F3-75E0-0DDCE51B0CE3}"/>
              </a:ext>
            </a:extLst>
          </p:cNvPr>
          <p:cNvSpPr/>
          <p:nvPr/>
        </p:nvSpPr>
        <p:spPr>
          <a:xfrm>
            <a:off x="1473758" y="3439146"/>
            <a:ext cx="3415742"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7742B2-A3C7-B818-1BD8-45DA72587666}"/>
              </a:ext>
            </a:extLst>
          </p:cNvPr>
          <p:cNvSpPr txBox="1"/>
          <p:nvPr/>
        </p:nvSpPr>
        <p:spPr>
          <a:xfrm>
            <a:off x="1473757" y="3593511"/>
            <a:ext cx="3415743" cy="369332"/>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Email the Alliance Secretariat</a:t>
            </a:r>
          </a:p>
        </p:txBody>
      </p:sp>
      <p:sp>
        <p:nvSpPr>
          <p:cNvPr id="13" name="Rounded Rectangle 12">
            <a:extLst>
              <a:ext uri="{FF2B5EF4-FFF2-40B4-BE49-F238E27FC236}">
                <a16:creationId xmlns:a16="http://schemas.microsoft.com/office/drawing/2014/main" id="{FDBB5FD9-2B40-6D71-E157-17F350BCCCFB}"/>
              </a:ext>
            </a:extLst>
          </p:cNvPr>
          <p:cNvSpPr/>
          <p:nvPr/>
        </p:nvSpPr>
        <p:spPr>
          <a:xfrm>
            <a:off x="1474830" y="5302950"/>
            <a:ext cx="1445001"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39DD607-F69D-7C0B-D5B2-21EA0E577487}"/>
              </a:ext>
            </a:extLst>
          </p:cNvPr>
          <p:cNvSpPr txBox="1"/>
          <p:nvPr/>
        </p:nvSpPr>
        <p:spPr>
          <a:xfrm>
            <a:off x="1592036" y="5459257"/>
            <a:ext cx="1210588" cy="369332"/>
          </a:xfrm>
          <a:prstGeom prst="rect">
            <a:avLst/>
          </a:prstGeom>
          <a:noFill/>
        </p:spPr>
        <p:txBody>
          <a:bodyPr wrap="none" rtlCol="0">
            <a:spAutoFit/>
          </a:bodyPr>
          <a:lstStyle/>
          <a:p>
            <a:pPr algn="ctr"/>
            <a:r>
              <a:rPr lang="en-US">
                <a:solidFill>
                  <a:schemeClr val="bg1"/>
                </a:solidFill>
                <a:latin typeface="Arial" panose="020B0604020202020204" pitchFamily="34" charset="0"/>
                <a:cs typeface="Arial" panose="020B0604020202020204" pitchFamily="34" charset="0"/>
              </a:rPr>
              <a:t>Subscribe</a:t>
            </a:r>
          </a:p>
        </p:txBody>
      </p:sp>
      <p:sp>
        <p:nvSpPr>
          <p:cNvPr id="23" name="Title 1">
            <a:extLst>
              <a:ext uri="{FF2B5EF4-FFF2-40B4-BE49-F238E27FC236}">
                <a16:creationId xmlns:a16="http://schemas.microsoft.com/office/drawing/2014/main" id="{561D5D80-4F7F-D36F-1CCA-FDDB273B8528}"/>
              </a:ext>
            </a:extLst>
          </p:cNvPr>
          <p:cNvSpPr txBox="1">
            <a:spLocks/>
          </p:cNvSpPr>
          <p:nvPr/>
        </p:nvSpPr>
        <p:spPr>
          <a:xfrm>
            <a:off x="451645" y="494112"/>
            <a:ext cx="10515600" cy="1001762"/>
          </a:xfrm>
          <a:prstGeom prst="rect">
            <a:avLst/>
          </a:prstGeom>
        </p:spPr>
        <p:txBody>
          <a:bodyPr anchor="t">
            <a:norm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r>
              <a:rPr lang="en-US"/>
              <a:t>Join the Alliance</a:t>
            </a:r>
          </a:p>
        </p:txBody>
      </p:sp>
    </p:spTree>
    <p:extLst>
      <p:ext uri="{BB962C8B-B14F-4D97-AF65-F5344CB8AC3E}">
        <p14:creationId xmlns:p14="http://schemas.microsoft.com/office/powerpoint/2010/main" val="59088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F070-795B-96F7-5378-59E02A7FB4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7252F89-3A57-30B7-D042-BB5CFD6EA08B}"/>
              </a:ext>
            </a:extLst>
          </p:cNvPr>
          <p:cNvSpPr>
            <a:spLocks noGrp="1"/>
          </p:cNvSpPr>
          <p:nvPr>
            <p:ph type="title"/>
          </p:nvPr>
        </p:nvSpPr>
        <p:spPr>
          <a:xfrm>
            <a:off x="329310" y="1774055"/>
            <a:ext cx="3846829" cy="2282808"/>
          </a:xfrm>
        </p:spPr>
        <p:txBody>
          <a:bodyPr/>
          <a:lstStyle/>
          <a:p>
            <a:r>
              <a:rPr lang="en-US"/>
              <a:t>Join the 7-1-7 Global Community of Practice</a:t>
            </a:r>
          </a:p>
        </p:txBody>
      </p:sp>
      <p:sp>
        <p:nvSpPr>
          <p:cNvPr id="12" name="Content Placeholder 2">
            <a:extLst>
              <a:ext uri="{FF2B5EF4-FFF2-40B4-BE49-F238E27FC236}">
                <a16:creationId xmlns:a16="http://schemas.microsoft.com/office/drawing/2014/main" id="{8B9B6030-E1E1-E1A1-646E-9DC484CC2701}"/>
              </a:ext>
            </a:extLst>
          </p:cNvPr>
          <p:cNvSpPr>
            <a:spLocks noGrp="1"/>
          </p:cNvSpPr>
          <p:nvPr>
            <p:ph idx="1"/>
          </p:nvPr>
        </p:nvSpPr>
        <p:spPr>
          <a:xfrm>
            <a:off x="5009599" y="1774055"/>
            <a:ext cx="6385477" cy="1271249"/>
          </a:xfrm>
        </p:spPr>
        <p:txBody>
          <a:bodyPr/>
          <a:lstStyle/>
          <a:p>
            <a:pPr marL="0" indent="0">
              <a:lnSpc>
                <a:spcPct val="100000"/>
              </a:lnSpc>
              <a:buNone/>
            </a:pPr>
            <a:r>
              <a:rPr lang="en-US" b="1">
                <a:solidFill>
                  <a:schemeClr val="tx2"/>
                </a:solidFill>
                <a:latin typeface="Arial"/>
                <a:cs typeface="Arial"/>
              </a:rPr>
              <a:t>The 7-1-7 Alliance hosts a global Community of Practice to accelerate learning and implementation success</a:t>
            </a:r>
            <a:endParaRPr lang="en-US">
              <a:solidFill>
                <a:schemeClr val="tx2"/>
              </a:solidFill>
              <a:cs typeface="Arial" panose="020B0604020202020204" pitchFamily="34" charset="0"/>
            </a:endParaRPr>
          </a:p>
          <a:p>
            <a:endParaRPr lang="en-US">
              <a:solidFill>
                <a:schemeClr val="tx2"/>
              </a:solidFill>
              <a:cs typeface="Arial" panose="020B0604020202020204" pitchFamily="34" charset="0"/>
            </a:endParaRPr>
          </a:p>
          <a:p>
            <a:endParaRPr lang="en-US">
              <a:solidFill>
                <a:schemeClr val="tx2"/>
              </a:solidFill>
              <a:cs typeface="Arial" panose="020B0604020202020204" pitchFamily="34" charset="0"/>
            </a:endParaRPr>
          </a:p>
          <a:p>
            <a:endParaRPr lang="en-US">
              <a:solidFill>
                <a:schemeClr val="tx2"/>
              </a:solidFill>
              <a:cs typeface="Arial" panose="020B0604020202020204" pitchFamily="34" charset="0"/>
            </a:endParaRPr>
          </a:p>
        </p:txBody>
      </p:sp>
      <p:grpSp>
        <p:nvGrpSpPr>
          <p:cNvPr id="43" name="Group 42">
            <a:extLst>
              <a:ext uri="{FF2B5EF4-FFF2-40B4-BE49-F238E27FC236}">
                <a16:creationId xmlns:a16="http://schemas.microsoft.com/office/drawing/2014/main" id="{735D602A-A2D7-7864-98FA-5F0A79B7C990}"/>
              </a:ext>
            </a:extLst>
          </p:cNvPr>
          <p:cNvGrpSpPr/>
          <p:nvPr/>
        </p:nvGrpSpPr>
        <p:grpSpPr>
          <a:xfrm>
            <a:off x="4654788" y="4416250"/>
            <a:ext cx="7075983" cy="923330"/>
            <a:chOff x="4665484" y="3237981"/>
            <a:chExt cx="7075983" cy="923330"/>
          </a:xfrm>
        </p:grpSpPr>
        <p:sp>
          <p:nvSpPr>
            <p:cNvPr id="9" name="TextBox 8">
              <a:extLst>
                <a:ext uri="{FF2B5EF4-FFF2-40B4-BE49-F238E27FC236}">
                  <a16:creationId xmlns:a16="http://schemas.microsoft.com/office/drawing/2014/main" id="{07C0B75C-C934-8BB8-3757-60FFC86DB9CE}"/>
                </a:ext>
              </a:extLst>
            </p:cNvPr>
            <p:cNvSpPr txBox="1"/>
            <p:nvPr/>
          </p:nvSpPr>
          <p:spPr>
            <a:xfrm>
              <a:off x="4665484" y="3237981"/>
              <a:ext cx="2180487" cy="923330"/>
            </a:xfrm>
            <a:prstGeom prst="rect">
              <a:avLst/>
            </a:prstGeom>
            <a:noFill/>
          </p:spPr>
          <p:txBody>
            <a:bodyPr wrap="square">
              <a:spAutoFit/>
            </a:bodyPr>
            <a:lstStyle/>
            <a:p>
              <a:pPr algn="ctr"/>
              <a:r>
                <a:rPr lang="en-US">
                  <a:solidFill>
                    <a:srgbClr val="29373D"/>
                  </a:solidFill>
                  <a:latin typeface="Arial" panose="020B0604020202020204" pitchFamily="34" charset="0"/>
                  <a:cs typeface="Arial" panose="020B0604020202020204" pitchFamily="34" charset="0"/>
                </a:rPr>
                <a:t>D</a:t>
              </a:r>
              <a:r>
                <a:rPr lang="en-US" b="0" i="0">
                  <a:solidFill>
                    <a:srgbClr val="29373D"/>
                  </a:solidFill>
                  <a:effectLst/>
                  <a:latin typeface="Arial" panose="020B0604020202020204" pitchFamily="34" charset="0"/>
                  <a:cs typeface="Arial" panose="020B0604020202020204" pitchFamily="34" charset="0"/>
                </a:rPr>
                <a:t>esigned for technical teams using 7-1-7 </a:t>
              </a: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901EDB9-17B8-E5B0-352D-C8FFAF7AB113}"/>
                </a:ext>
              </a:extLst>
            </p:cNvPr>
            <p:cNvSpPr txBox="1"/>
            <p:nvPr/>
          </p:nvSpPr>
          <p:spPr>
            <a:xfrm>
              <a:off x="7113232" y="3237981"/>
              <a:ext cx="2180487" cy="923330"/>
            </a:xfrm>
            <a:prstGeom prst="rect">
              <a:avLst/>
            </a:prstGeom>
            <a:noFill/>
          </p:spPr>
          <p:txBody>
            <a:bodyPr wrap="square">
              <a:spAutoFit/>
            </a:bodyPr>
            <a:lstStyle/>
            <a:p>
              <a:pPr algn="ctr"/>
              <a:r>
                <a:rPr lang="en-US">
                  <a:solidFill>
                    <a:srgbClr val="29373D"/>
                  </a:solidFill>
                  <a:latin typeface="Arial" panose="020B0604020202020204" pitchFamily="34" charset="0"/>
                  <a:cs typeface="Arial" panose="020B0604020202020204" pitchFamily="34" charset="0"/>
                </a:rPr>
                <a:t>Regular community engagements with country spotlights​</a:t>
              </a:r>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F2BC40-FE0A-7213-EDD2-E1D7E6CC28A9}"/>
                </a:ext>
              </a:extLst>
            </p:cNvPr>
            <p:cNvSpPr txBox="1"/>
            <p:nvPr/>
          </p:nvSpPr>
          <p:spPr>
            <a:xfrm>
              <a:off x="9560980" y="3237981"/>
              <a:ext cx="2180487" cy="923330"/>
            </a:xfrm>
            <a:prstGeom prst="rect">
              <a:avLst/>
            </a:prstGeom>
            <a:noFill/>
          </p:spPr>
          <p:txBody>
            <a:bodyPr wrap="square">
              <a:spAutoFit/>
            </a:bodyPr>
            <a:lstStyle/>
            <a:p>
              <a:pPr algn="ctr"/>
              <a:r>
                <a:rPr lang="en-US">
                  <a:solidFill>
                    <a:srgbClr val="29373D"/>
                  </a:solidFill>
                  <a:latin typeface="Arial" panose="020B0604020202020204" pitchFamily="34" charset="0"/>
                  <a:cs typeface="Arial" panose="020B0604020202020204" pitchFamily="34" charset="0"/>
                </a:rPr>
                <a:t>Exclusive resources and platforms</a:t>
              </a:r>
              <a:endParaRPr lang="en-US">
                <a:latin typeface="Arial" panose="020B0604020202020204" pitchFamily="34" charset="0"/>
                <a:cs typeface="Arial" panose="020B0604020202020204" pitchFamily="34" charset="0"/>
              </a:endParaRPr>
            </a:p>
          </p:txBody>
        </p:sp>
      </p:grpSp>
      <p:pic>
        <p:nvPicPr>
          <p:cNvPr id="3" name="Graphic 2">
            <a:extLst>
              <a:ext uri="{FF2B5EF4-FFF2-40B4-BE49-F238E27FC236}">
                <a16:creationId xmlns:a16="http://schemas.microsoft.com/office/drawing/2014/main" id="{66831A32-3ED6-865C-4E54-911B2AE90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4317" y="3361546"/>
            <a:ext cx="914400" cy="914400"/>
          </a:xfrm>
          <a:prstGeom prst="rect">
            <a:avLst/>
          </a:prstGeom>
        </p:spPr>
      </p:pic>
      <p:pic>
        <p:nvPicPr>
          <p:cNvPr id="5" name="Graphic 4">
            <a:extLst>
              <a:ext uri="{FF2B5EF4-FFF2-40B4-BE49-F238E27FC236}">
                <a16:creationId xmlns:a16="http://schemas.microsoft.com/office/drawing/2014/main" id="{D2C20C64-A491-8880-6BBA-2E22423597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5580" y="3399104"/>
            <a:ext cx="914400" cy="914400"/>
          </a:xfrm>
          <a:prstGeom prst="rect">
            <a:avLst/>
          </a:prstGeom>
        </p:spPr>
      </p:pic>
      <p:pic>
        <p:nvPicPr>
          <p:cNvPr id="8" name="Graphic 7">
            <a:extLst>
              <a:ext uri="{FF2B5EF4-FFF2-40B4-BE49-F238E27FC236}">
                <a16:creationId xmlns:a16="http://schemas.microsoft.com/office/drawing/2014/main" id="{8490259B-D6AB-3935-9CC0-CF91243D3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843" y="3361546"/>
            <a:ext cx="914400" cy="914400"/>
          </a:xfrm>
          <a:prstGeom prst="rect">
            <a:avLst/>
          </a:prstGeom>
        </p:spPr>
      </p:pic>
    </p:spTree>
    <p:extLst>
      <p:ext uri="{BB962C8B-B14F-4D97-AF65-F5344CB8AC3E}">
        <p14:creationId xmlns:p14="http://schemas.microsoft.com/office/powerpoint/2010/main" val="1508906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BA50-3C65-C83A-AE49-18B46BFB18F2}"/>
              </a:ext>
            </a:extLst>
          </p:cNvPr>
          <p:cNvSpPr>
            <a:spLocks noGrp="1"/>
          </p:cNvSpPr>
          <p:nvPr>
            <p:ph type="title"/>
          </p:nvPr>
        </p:nvSpPr>
        <p:spPr/>
        <p:txBody>
          <a:bodyPr/>
          <a:lstStyle/>
          <a:p>
            <a:r>
              <a:rPr lang="en-US">
                <a:latin typeface="Arial"/>
                <a:cs typeface="Arial"/>
              </a:rPr>
              <a:t>Thank you</a:t>
            </a:r>
            <a:endParaRPr lang="en-US"/>
          </a:p>
        </p:txBody>
      </p:sp>
    </p:spTree>
    <p:extLst>
      <p:ext uri="{BB962C8B-B14F-4D97-AF65-F5344CB8AC3E}">
        <p14:creationId xmlns:p14="http://schemas.microsoft.com/office/powerpoint/2010/main" val="2726359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a:xfrm>
            <a:off x="831850" y="2066888"/>
            <a:ext cx="9703980" cy="2148666"/>
          </a:xfrm>
        </p:spPr>
        <p:txBody>
          <a:bodyPr>
            <a:normAutofit/>
          </a:bodyPr>
          <a:lstStyle/>
          <a:p>
            <a:r>
              <a:rPr lang="en-US"/>
              <a:t>Supplemental slides</a:t>
            </a:r>
          </a:p>
        </p:txBody>
      </p:sp>
      <p:sp>
        <p:nvSpPr>
          <p:cNvPr id="4" name="Text Placeholder 3">
            <a:extLst>
              <a:ext uri="{FF2B5EF4-FFF2-40B4-BE49-F238E27FC236}">
                <a16:creationId xmlns:a16="http://schemas.microsoft.com/office/drawing/2014/main" id="{85677E22-A15B-DB43-6FFD-02164C1D520E}"/>
              </a:ext>
            </a:extLst>
          </p:cNvPr>
          <p:cNvSpPr>
            <a:spLocks noGrp="1"/>
          </p:cNvSpPr>
          <p:nvPr>
            <p:ph type="body" idx="1"/>
          </p:nvPr>
        </p:nvSpPr>
        <p:spPr>
          <a:xfrm>
            <a:off x="831850" y="4142527"/>
            <a:ext cx="9703980" cy="931688"/>
          </a:xfrm>
        </p:spPr>
        <p:txBody>
          <a:bodyPr/>
          <a:lstStyle/>
          <a:p>
            <a:r>
              <a:rPr lang="en-US" sz="3600"/>
              <a:t>7-1-7 milestone definitions</a:t>
            </a:r>
          </a:p>
        </p:txBody>
      </p:sp>
    </p:spTree>
    <p:extLst>
      <p:ext uri="{BB962C8B-B14F-4D97-AF65-F5344CB8AC3E}">
        <p14:creationId xmlns:p14="http://schemas.microsoft.com/office/powerpoint/2010/main" val="245673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D6C71-0077-4152-B497-46A551A6DBC0}"/>
              </a:ext>
            </a:extLst>
          </p:cNvPr>
          <p:cNvSpPr>
            <a:spLocks noGrp="1"/>
          </p:cNvSpPr>
          <p:nvPr>
            <p:ph idx="1"/>
          </p:nvPr>
        </p:nvSpPr>
        <p:spPr>
          <a:xfrm>
            <a:off x="967409" y="1199312"/>
            <a:ext cx="10386391" cy="4459377"/>
          </a:xfrm>
        </p:spPr>
        <p:txBody>
          <a:bodyPr>
            <a:noAutofit/>
          </a:bodyPr>
          <a:lstStyle/>
          <a:p>
            <a:pPr marR="0">
              <a:lnSpc>
                <a:spcPct val="110000"/>
              </a:lnSpc>
              <a:spcBef>
                <a:spcPts val="0"/>
              </a:spcBef>
              <a:spcAft>
                <a:spcPts val="0"/>
              </a:spcAft>
            </a:pPr>
            <a:r>
              <a:rPr lang="en-US" sz="1800" b="1">
                <a:solidFill>
                  <a:srgbClr val="4C4C4F"/>
                </a:solidFill>
                <a:effectLst/>
                <a:ea typeface="Calibri" panose="020F0502020204030204" pitchFamily="34" charset="0"/>
              </a:rPr>
              <a:t>For endemic diseases</a:t>
            </a:r>
            <a:r>
              <a:rPr lang="en-US" sz="1800">
                <a:solidFill>
                  <a:srgbClr val="4C4C4F"/>
                </a:solidFill>
                <a:effectLst/>
                <a:ea typeface="Calibri" panose="020F0502020204030204" pitchFamily="34" charset="0"/>
              </a:rPr>
              <a:t>: date on which a predetermined increase in case incidence over baseline rates occurred</a:t>
            </a:r>
            <a:br>
              <a:rPr lang="en-US" sz="1800">
                <a:solidFill>
                  <a:srgbClr val="4C4C4F"/>
                </a:solidFill>
                <a:effectLst/>
                <a:ea typeface="Calibri" panose="020F0502020204030204" pitchFamily="34" charset="0"/>
              </a:rPr>
            </a:br>
            <a:r>
              <a:rPr lang="en-US" sz="1800" b="1">
                <a:solidFill>
                  <a:srgbClr val="4C4C4F"/>
                </a:solidFill>
                <a:effectLst/>
                <a:ea typeface="Calibri" panose="020F0502020204030204" pitchFamily="34" charset="0"/>
              </a:rPr>
              <a:t>For other public health events</a:t>
            </a:r>
            <a:r>
              <a:rPr lang="en-US" sz="1800">
                <a:solidFill>
                  <a:srgbClr val="4C4C4F"/>
                </a:solidFill>
                <a:effectLst/>
                <a:ea typeface="Calibri" panose="020F0502020204030204" pitchFamily="34" charset="0"/>
              </a:rPr>
              <a:t>: date the threat first met criteria as a reportable event based on country reporting standards</a:t>
            </a:r>
          </a:p>
          <a:p>
            <a:pPr marR="0">
              <a:lnSpc>
                <a:spcPct val="110000"/>
              </a:lnSpc>
              <a:spcBef>
                <a:spcPts val="0"/>
              </a:spcBef>
              <a:spcAft>
                <a:spcPts val="0"/>
              </a:spcAft>
            </a:pPr>
            <a:r>
              <a:rPr lang="en-US" sz="1800" b="1"/>
              <a:t>For non-endemic diseases</a:t>
            </a:r>
            <a:r>
              <a:rPr lang="en-US" sz="1800" b="0"/>
              <a:t>: date on which the index case or first epidemiologically linked case first experienced symptoms</a:t>
            </a:r>
          </a:p>
        </p:txBody>
      </p:sp>
      <p:pic>
        <p:nvPicPr>
          <p:cNvPr id="2" name="Picture 1">
            <a:extLst>
              <a:ext uri="{FF2B5EF4-FFF2-40B4-BE49-F238E27FC236}">
                <a16:creationId xmlns:a16="http://schemas.microsoft.com/office/drawing/2014/main" id="{192C0AE1-8CE6-AB83-1872-ADEB29A09DB6}"/>
              </a:ext>
            </a:extLst>
          </p:cNvPr>
          <p:cNvPicPr>
            <a:picLocks noChangeAspect="1"/>
          </p:cNvPicPr>
          <p:nvPr/>
        </p:nvPicPr>
        <p:blipFill>
          <a:blip r:embed="rId3"/>
          <a:stretch>
            <a:fillRect/>
          </a:stretch>
        </p:blipFill>
        <p:spPr>
          <a:xfrm>
            <a:off x="1768998" y="3524745"/>
            <a:ext cx="8654004" cy="2644138"/>
          </a:xfrm>
          <a:prstGeom prst="rect">
            <a:avLst/>
          </a:prstGeom>
        </p:spPr>
      </p:pic>
      <p:sp>
        <p:nvSpPr>
          <p:cNvPr id="4" name="Oval 3">
            <a:extLst>
              <a:ext uri="{FF2B5EF4-FFF2-40B4-BE49-F238E27FC236}">
                <a16:creationId xmlns:a16="http://schemas.microsoft.com/office/drawing/2014/main" id="{226EC3E6-A0A3-A706-D836-B25F773B5422}"/>
              </a:ext>
            </a:extLst>
          </p:cNvPr>
          <p:cNvSpPr/>
          <p:nvPr/>
        </p:nvSpPr>
        <p:spPr>
          <a:xfrm>
            <a:off x="1911284" y="5430807"/>
            <a:ext cx="2149993" cy="76777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Box 5">
            <a:extLst>
              <a:ext uri="{FF2B5EF4-FFF2-40B4-BE49-F238E27FC236}">
                <a16:creationId xmlns:a16="http://schemas.microsoft.com/office/drawing/2014/main" id="{53FBB832-3337-2F92-144C-3AA56E23E14C}"/>
              </a:ext>
            </a:extLst>
          </p:cNvPr>
          <p:cNvSpPr txBox="1"/>
          <p:nvPr/>
        </p:nvSpPr>
        <p:spPr>
          <a:xfrm>
            <a:off x="8206000" y="1199311"/>
            <a:ext cx="3575420" cy="743152"/>
          </a:xfrm>
          <a:prstGeom prst="rect">
            <a:avLst/>
          </a:prstGeom>
          <a:noFill/>
        </p:spPr>
        <p:txBody>
          <a:bodyPr wrap="square">
            <a:spAutoFit/>
          </a:bodyPr>
          <a:lstStyle/>
          <a:p>
            <a:pPr marL="0" marR="0" indent="0">
              <a:lnSpc>
                <a:spcPct val="110000"/>
              </a:lnSpc>
              <a:spcBef>
                <a:spcPts val="0"/>
              </a:spcBef>
              <a:spcAft>
                <a:spcPts val="0"/>
              </a:spcAft>
              <a:buNone/>
            </a:pPr>
            <a:br>
              <a:rPr lang="en-US" sz="2000">
                <a:solidFill>
                  <a:srgbClr val="4C4C4F"/>
                </a:solidFill>
                <a:effectLst/>
                <a:latin typeface="Arial" panose="020B0604020202020204" pitchFamily="34" charset="0"/>
                <a:ea typeface="Calibri" panose="020F0502020204030204" pitchFamily="34" charset="0"/>
                <a:cs typeface="Arial" panose="020B0604020202020204" pitchFamily="34" charset="0"/>
              </a:rPr>
            </a:b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7" name="Title 6">
            <a:extLst>
              <a:ext uri="{FF2B5EF4-FFF2-40B4-BE49-F238E27FC236}">
                <a16:creationId xmlns:a16="http://schemas.microsoft.com/office/drawing/2014/main" id="{C7FE8EFA-5899-3FF0-FED5-436483DFA2EC}"/>
              </a:ext>
            </a:extLst>
          </p:cNvPr>
          <p:cNvSpPr>
            <a:spLocks noGrp="1"/>
          </p:cNvSpPr>
          <p:nvPr>
            <p:ph type="title"/>
          </p:nvPr>
        </p:nvSpPr>
        <p:spPr/>
        <p:txBody>
          <a:bodyPr/>
          <a:lstStyle/>
          <a:p>
            <a:r>
              <a:rPr lang="en-US"/>
              <a:t>Date of emergence</a:t>
            </a:r>
          </a:p>
        </p:txBody>
      </p:sp>
    </p:spTree>
    <p:extLst>
      <p:ext uri="{BB962C8B-B14F-4D97-AF65-F5344CB8AC3E}">
        <p14:creationId xmlns:p14="http://schemas.microsoft.com/office/powerpoint/2010/main" val="237869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39E60-771D-458E-BBC4-BF2F8438FD3D}"/>
              </a:ext>
            </a:extLst>
          </p:cNvPr>
          <p:cNvSpPr>
            <a:spLocks noGrp="1"/>
          </p:cNvSpPr>
          <p:nvPr>
            <p:ph idx="1"/>
          </p:nvPr>
        </p:nvSpPr>
        <p:spPr>
          <a:xfrm>
            <a:off x="976684" y="1179682"/>
            <a:ext cx="9485124" cy="4286602"/>
          </a:xfrm>
        </p:spPr>
        <p:txBody>
          <a:bodyPr vert="horz" lIns="91440" tIns="45720" rIns="91440" bIns="45720" rtlCol="0" anchor="t">
            <a:normAutofit/>
          </a:bodyPr>
          <a:lstStyle/>
          <a:p>
            <a:pPr marL="0" indent="0" algn="l">
              <a:buNone/>
            </a:pPr>
            <a:r>
              <a:rPr lang="en-US">
                <a:solidFill>
                  <a:srgbClr val="4C4C4F"/>
                </a:solidFill>
                <a:effectLst/>
                <a:ea typeface="Calibri" panose="020F0502020204030204" pitchFamily="34" charset="0"/>
              </a:rPr>
              <a:t>Date the event is first recorded by any source or in any system</a:t>
            </a:r>
            <a:endParaRPr lang="en-US" sz="2200">
              <a:solidFill>
                <a:srgbClr val="4C4C4F"/>
              </a:solidFill>
            </a:endParaRPr>
          </a:p>
          <a:p>
            <a:pPr marL="457200" indent="-457200">
              <a:buFont typeface="Arial" panose="020B0604020202020204" pitchFamily="34" charset="0"/>
              <a:buChar char="•"/>
            </a:pPr>
            <a:r>
              <a:rPr lang="en-US">
                <a:solidFill>
                  <a:srgbClr val="4C4C4F"/>
                </a:solidFill>
                <a:latin typeface="Arial"/>
                <a:cs typeface="Arial"/>
              </a:rPr>
              <a:t>Detection can occur in a community setting, at a health care facility, at a laboratory, or by a surveillance system</a:t>
            </a:r>
          </a:p>
          <a:p>
            <a:pPr algn="l"/>
            <a:endParaRPr lang="en-US" sz="2600"/>
          </a:p>
        </p:txBody>
      </p:sp>
      <p:pic>
        <p:nvPicPr>
          <p:cNvPr id="2" name="Picture 1">
            <a:extLst>
              <a:ext uri="{FF2B5EF4-FFF2-40B4-BE49-F238E27FC236}">
                <a16:creationId xmlns:a16="http://schemas.microsoft.com/office/drawing/2014/main" id="{F657149F-51F8-C43F-1339-582F7B660C0A}"/>
              </a:ext>
            </a:extLst>
          </p:cNvPr>
          <p:cNvPicPr>
            <a:picLocks noChangeAspect="1"/>
          </p:cNvPicPr>
          <p:nvPr/>
        </p:nvPicPr>
        <p:blipFill>
          <a:blip r:embed="rId3"/>
          <a:stretch>
            <a:fillRect/>
          </a:stretch>
        </p:blipFill>
        <p:spPr>
          <a:xfrm>
            <a:off x="1274055" y="3110635"/>
            <a:ext cx="9643890" cy="2946588"/>
          </a:xfrm>
          <a:prstGeom prst="rect">
            <a:avLst/>
          </a:prstGeom>
        </p:spPr>
      </p:pic>
      <p:sp>
        <p:nvSpPr>
          <p:cNvPr id="4" name="Oval 3">
            <a:extLst>
              <a:ext uri="{FF2B5EF4-FFF2-40B4-BE49-F238E27FC236}">
                <a16:creationId xmlns:a16="http://schemas.microsoft.com/office/drawing/2014/main" id="{DBC8A99F-AFF3-BAC4-92B2-2E853AB7BC94}"/>
              </a:ext>
            </a:extLst>
          </p:cNvPr>
          <p:cNvSpPr/>
          <p:nvPr/>
        </p:nvSpPr>
        <p:spPr>
          <a:xfrm>
            <a:off x="4262430" y="5315712"/>
            <a:ext cx="1255776" cy="74151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66EEE5E8-B81B-9488-9B7C-F35D87C116ED}"/>
              </a:ext>
            </a:extLst>
          </p:cNvPr>
          <p:cNvSpPr>
            <a:spLocks noGrp="1"/>
          </p:cNvSpPr>
          <p:nvPr>
            <p:ph type="title"/>
          </p:nvPr>
        </p:nvSpPr>
        <p:spPr/>
        <p:txBody>
          <a:bodyPr/>
          <a:lstStyle/>
          <a:p>
            <a:r>
              <a:rPr lang="en-US"/>
              <a:t>Date of detection</a:t>
            </a:r>
          </a:p>
        </p:txBody>
      </p:sp>
    </p:spTree>
    <p:extLst>
      <p:ext uri="{BB962C8B-B14F-4D97-AF65-F5344CB8AC3E}">
        <p14:creationId xmlns:p14="http://schemas.microsoft.com/office/powerpoint/2010/main" val="295594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Arrow Right with solid fill">
            <a:extLst>
              <a:ext uri="{FF2B5EF4-FFF2-40B4-BE49-F238E27FC236}">
                <a16:creationId xmlns:a16="http://schemas.microsoft.com/office/drawing/2014/main" id="{C21EA616-8D27-6178-D36E-7BEB1E287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4009" y="2795420"/>
            <a:ext cx="914400" cy="914400"/>
          </a:xfrm>
          <a:prstGeom prst="rect">
            <a:avLst/>
          </a:prstGeom>
        </p:spPr>
      </p:pic>
      <p:sp>
        <p:nvSpPr>
          <p:cNvPr id="24" name="Rectangle 23">
            <a:extLst>
              <a:ext uri="{FF2B5EF4-FFF2-40B4-BE49-F238E27FC236}">
                <a16:creationId xmlns:a16="http://schemas.microsoft.com/office/drawing/2014/main" id="{3642F5D0-E3E5-6A5D-7F17-F3A6466A9B40}"/>
              </a:ext>
            </a:extLst>
          </p:cNvPr>
          <p:cNvSpPr/>
          <p:nvPr/>
        </p:nvSpPr>
        <p:spPr>
          <a:xfrm>
            <a:off x="1241083"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Assess timeliness</a:t>
            </a:r>
          </a:p>
        </p:txBody>
      </p:sp>
      <p:sp>
        <p:nvSpPr>
          <p:cNvPr id="26" name="Rectangle 25">
            <a:extLst>
              <a:ext uri="{FF2B5EF4-FFF2-40B4-BE49-F238E27FC236}">
                <a16:creationId xmlns:a16="http://schemas.microsoft.com/office/drawing/2014/main" id="{DD45D316-5580-FB4F-DCE6-520EEBE2B03A}"/>
              </a:ext>
            </a:extLst>
          </p:cNvPr>
          <p:cNvSpPr/>
          <p:nvPr/>
        </p:nvSpPr>
        <p:spPr>
          <a:xfrm>
            <a:off x="8604381" y="4139720"/>
            <a:ext cx="150857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Take action</a:t>
            </a:r>
          </a:p>
        </p:txBody>
      </p:sp>
      <p:pic>
        <p:nvPicPr>
          <p:cNvPr id="27" name="Graphic 26" descr="Arrow Right with solid fill">
            <a:extLst>
              <a:ext uri="{FF2B5EF4-FFF2-40B4-BE49-F238E27FC236}">
                <a16:creationId xmlns:a16="http://schemas.microsoft.com/office/drawing/2014/main" id="{044787E2-AB2D-1EE1-0E7C-05C51D7BE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2317" y="2815860"/>
            <a:ext cx="914400" cy="914400"/>
          </a:xfrm>
          <a:prstGeom prst="rect">
            <a:avLst/>
          </a:prstGeom>
        </p:spPr>
      </p:pic>
      <p:sp>
        <p:nvSpPr>
          <p:cNvPr id="34" name="Rectangle 33">
            <a:extLst>
              <a:ext uri="{FF2B5EF4-FFF2-40B4-BE49-F238E27FC236}">
                <a16:creationId xmlns:a16="http://schemas.microsoft.com/office/drawing/2014/main" id="{74DC17AD-22DB-C700-D4D0-A42E89EA9F23}"/>
              </a:ext>
            </a:extLst>
          </p:cNvPr>
          <p:cNvSpPr/>
          <p:nvPr/>
        </p:nvSpPr>
        <p:spPr>
          <a:xfrm>
            <a:off x="4679391"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Identify bottlenecks</a:t>
            </a:r>
          </a:p>
        </p:txBody>
      </p:sp>
      <p:sp>
        <p:nvSpPr>
          <p:cNvPr id="5" name="Title 4">
            <a:extLst>
              <a:ext uri="{FF2B5EF4-FFF2-40B4-BE49-F238E27FC236}">
                <a16:creationId xmlns:a16="http://schemas.microsoft.com/office/drawing/2014/main" id="{68E271F2-2B82-EA31-B33B-DB42EFEFB630}"/>
              </a:ext>
            </a:extLst>
          </p:cNvPr>
          <p:cNvSpPr>
            <a:spLocks noGrp="1"/>
          </p:cNvSpPr>
          <p:nvPr>
            <p:ph type="title"/>
          </p:nvPr>
        </p:nvSpPr>
        <p:spPr/>
        <p:txBody>
          <a:bodyPr/>
          <a:lstStyle/>
          <a:p>
            <a:r>
              <a:rPr lang="en-US">
                <a:latin typeface="Arial"/>
                <a:cs typeface="Arial"/>
              </a:rPr>
              <a:t> 7-1-7: a systems-based approach to improve speed of outbreak detection, notification, and response</a:t>
            </a:r>
            <a:endParaRPr lang="en-US"/>
          </a:p>
        </p:txBody>
      </p:sp>
      <p:pic>
        <p:nvPicPr>
          <p:cNvPr id="4" name="Graphic 3">
            <a:extLst>
              <a:ext uri="{FF2B5EF4-FFF2-40B4-BE49-F238E27FC236}">
                <a16:creationId xmlns:a16="http://schemas.microsoft.com/office/drawing/2014/main" id="{A10E019C-2DFC-F722-FB9C-9F0812FB5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7967" y="2546782"/>
            <a:ext cx="1408176" cy="1408176"/>
          </a:xfrm>
          <a:prstGeom prst="rect">
            <a:avLst/>
          </a:prstGeom>
        </p:spPr>
      </p:pic>
      <p:pic>
        <p:nvPicPr>
          <p:cNvPr id="7" name="Graphic 6">
            <a:extLst>
              <a:ext uri="{FF2B5EF4-FFF2-40B4-BE49-F238E27FC236}">
                <a16:creationId xmlns:a16="http://schemas.microsoft.com/office/drawing/2014/main" id="{7F0ECDED-89B0-2233-3646-1B0B32F5C4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275" y="2546782"/>
            <a:ext cx="1408176" cy="1408176"/>
          </a:xfrm>
          <a:prstGeom prst="rect">
            <a:avLst/>
          </a:prstGeom>
        </p:spPr>
      </p:pic>
      <p:pic>
        <p:nvPicPr>
          <p:cNvPr id="9" name="Graphic 8">
            <a:extLst>
              <a:ext uri="{FF2B5EF4-FFF2-40B4-BE49-F238E27FC236}">
                <a16:creationId xmlns:a16="http://schemas.microsoft.com/office/drawing/2014/main" id="{F24A562C-6BAC-B0E0-2225-B65AE765B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54583" y="2546782"/>
            <a:ext cx="1408176" cy="1408176"/>
          </a:xfrm>
          <a:prstGeom prst="rect">
            <a:avLst/>
          </a:prstGeom>
        </p:spPr>
      </p:pic>
    </p:spTree>
    <p:extLst>
      <p:ext uri="{BB962C8B-B14F-4D97-AF65-F5344CB8AC3E}">
        <p14:creationId xmlns:p14="http://schemas.microsoft.com/office/powerpoint/2010/main" val="15980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67A9E-4EA6-4536-9E97-B5B0F8AC9B8D}"/>
              </a:ext>
            </a:extLst>
          </p:cNvPr>
          <p:cNvSpPr>
            <a:spLocks noGrp="1"/>
          </p:cNvSpPr>
          <p:nvPr>
            <p:ph idx="1"/>
          </p:nvPr>
        </p:nvSpPr>
        <p:spPr>
          <a:xfrm>
            <a:off x="989636" y="1151055"/>
            <a:ext cx="10212728" cy="3734291"/>
          </a:xfrm>
        </p:spPr>
        <p:txBody>
          <a:bodyPr vert="horz" lIns="91440" tIns="45720" rIns="91440" bIns="45720" rtlCol="0" anchor="t">
            <a:normAutofit/>
          </a:bodyPr>
          <a:lstStyle/>
          <a:p>
            <a:pPr marL="0" indent="0" algn="l">
              <a:buNone/>
            </a:pPr>
            <a:r>
              <a:rPr lang="en-US">
                <a:solidFill>
                  <a:srgbClr val="4C4C4F"/>
                </a:solidFill>
                <a:effectLst/>
                <a:latin typeface="Arial" panose="020B0604020202020204" pitchFamily="34" charset="0"/>
                <a:ea typeface="Calibri" panose="020F0502020204030204" pitchFamily="34" charset="0"/>
              </a:rPr>
              <a:t>Date the event is first reported to a public health authority responsible for action</a:t>
            </a:r>
          </a:p>
          <a:p>
            <a:pPr marL="457200" indent="-457200" algn="l">
              <a:buFont typeface="Arial" panose="020B0604020202020204" pitchFamily="34" charset="0"/>
              <a:buChar char="•"/>
            </a:pPr>
            <a:r>
              <a:rPr lang="en-US">
                <a:latin typeface="Arial"/>
                <a:cs typeface="Arial"/>
              </a:rPr>
              <a:t>Public health authority can be at any level (e.g., municipal, district, state, region or federal) if they are responsible for action</a:t>
            </a:r>
            <a:endParaRPr lang="en-US" b="0">
              <a:latin typeface="Arial"/>
              <a:cs typeface="Arial"/>
            </a:endParaRPr>
          </a:p>
        </p:txBody>
      </p:sp>
      <p:pic>
        <p:nvPicPr>
          <p:cNvPr id="2" name="Picture 1">
            <a:extLst>
              <a:ext uri="{FF2B5EF4-FFF2-40B4-BE49-F238E27FC236}">
                <a16:creationId xmlns:a16="http://schemas.microsoft.com/office/drawing/2014/main" id="{74376E29-F2A6-1342-67B4-D5026E092FEC}"/>
              </a:ext>
            </a:extLst>
          </p:cNvPr>
          <p:cNvPicPr>
            <a:picLocks noChangeAspect="1"/>
          </p:cNvPicPr>
          <p:nvPr/>
        </p:nvPicPr>
        <p:blipFill>
          <a:blip r:embed="rId2"/>
          <a:stretch>
            <a:fillRect/>
          </a:stretch>
        </p:blipFill>
        <p:spPr>
          <a:xfrm>
            <a:off x="1123587" y="2965111"/>
            <a:ext cx="9944825" cy="3038535"/>
          </a:xfrm>
          <a:prstGeom prst="rect">
            <a:avLst/>
          </a:prstGeom>
        </p:spPr>
      </p:pic>
      <p:sp>
        <p:nvSpPr>
          <p:cNvPr id="5" name="Oval 4">
            <a:extLst>
              <a:ext uri="{FF2B5EF4-FFF2-40B4-BE49-F238E27FC236}">
                <a16:creationId xmlns:a16="http://schemas.microsoft.com/office/drawing/2014/main" id="{86811640-9DA1-5B51-5E92-DCC5C8754C15}"/>
              </a:ext>
            </a:extLst>
          </p:cNvPr>
          <p:cNvSpPr/>
          <p:nvPr/>
        </p:nvSpPr>
        <p:spPr>
          <a:xfrm>
            <a:off x="5463751" y="5208040"/>
            <a:ext cx="1264496" cy="105081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5AE16F9D-EA5D-61A4-F6D0-E0964F89AC8A}"/>
              </a:ext>
            </a:extLst>
          </p:cNvPr>
          <p:cNvSpPr>
            <a:spLocks noGrp="1"/>
          </p:cNvSpPr>
          <p:nvPr>
            <p:ph type="title"/>
          </p:nvPr>
        </p:nvSpPr>
        <p:spPr/>
        <p:txBody>
          <a:bodyPr/>
          <a:lstStyle/>
          <a:p>
            <a:r>
              <a:rPr lang="en-US"/>
              <a:t>Date of notification</a:t>
            </a:r>
          </a:p>
        </p:txBody>
      </p:sp>
    </p:spTree>
    <p:extLst>
      <p:ext uri="{BB962C8B-B14F-4D97-AF65-F5344CB8AC3E}">
        <p14:creationId xmlns:p14="http://schemas.microsoft.com/office/powerpoint/2010/main" val="1039050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29622" y="4913375"/>
            <a:ext cx="10932755" cy="1571797"/>
          </a:xfrm>
        </p:spPr>
        <p:txBody>
          <a:bodyPr vert="horz" lIns="91440" tIns="45720" rIns="91440" bIns="45720" numCol="2" rtlCol="0" anchor="t">
            <a:normAutofit fontScale="92500" lnSpcReduction="10000"/>
          </a:bodyPr>
          <a:lstStyle/>
          <a:p>
            <a:pPr algn="l">
              <a:lnSpc>
                <a:spcPct val="100000"/>
              </a:lnSpc>
              <a:buFont typeface="Wingdings" pitchFamily="2" charset="2"/>
              <a:buChar char="ü"/>
            </a:pPr>
            <a:r>
              <a:rPr lang="en-US" sz="1600">
                <a:solidFill>
                  <a:srgbClr val="4C4C4F"/>
                </a:solidFill>
                <a:ea typeface="Calibri" panose="020F0502020204030204" pitchFamily="34" charset="0"/>
              </a:rPr>
              <a:t>Initiate investigation or deploy investigation/response team</a:t>
            </a:r>
          </a:p>
          <a:p>
            <a:pPr algn="l">
              <a:lnSpc>
                <a:spcPct val="100000"/>
              </a:lnSpc>
              <a:buFont typeface="Wingdings" pitchFamily="2" charset="2"/>
              <a:buChar char="ü"/>
            </a:pPr>
            <a:r>
              <a:rPr lang="en-US" sz="1600">
                <a:solidFill>
                  <a:srgbClr val="4C4C4F"/>
                </a:solidFill>
                <a:effectLst/>
                <a:latin typeface="Arial"/>
                <a:ea typeface="Calibri"/>
                <a:cs typeface="Arial"/>
              </a:rPr>
              <a:t>Conduct epidemiologic analysis and initial risk assessment</a:t>
            </a:r>
          </a:p>
          <a:p>
            <a:pPr algn="l">
              <a:lnSpc>
                <a:spcPct val="100000"/>
              </a:lnSpc>
              <a:buFont typeface="Wingdings" pitchFamily="2" charset="2"/>
              <a:buChar char="ü"/>
            </a:pPr>
            <a:r>
              <a:rPr lang="en-US" sz="1600">
                <a:solidFill>
                  <a:srgbClr val="4C4C4F"/>
                </a:solidFill>
                <a:ea typeface="Calibri" panose="020F0502020204030204" pitchFamily="34" charset="0"/>
              </a:rPr>
              <a:t>Obtain laboratory confirmation of the outbreak etiology</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Initiate appropriate case management and infection prevention and control (IPC) measures in health facilities</a:t>
            </a:r>
          </a:p>
          <a:p>
            <a:pPr algn="l">
              <a:lnSpc>
                <a:spcPct val="100000"/>
              </a:lnSpc>
              <a:buFont typeface="Wingdings" pitchFamily="2" charset="2"/>
              <a:buChar char="ü"/>
            </a:pPr>
            <a:r>
              <a:rPr lang="en-US" sz="1600">
                <a:solidFill>
                  <a:srgbClr val="4C4C4F"/>
                </a:solidFill>
                <a:ea typeface="Calibri" panose="020F0502020204030204" pitchFamily="34" charset="0"/>
              </a:rPr>
              <a:t>Initiate appropriate public health countermeasures in affected communities</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Initiate ap</a:t>
            </a:r>
            <a:r>
              <a:rPr lang="en-US" sz="1600">
                <a:solidFill>
                  <a:srgbClr val="4C4C4F"/>
                </a:solidFill>
                <a:ea typeface="Calibri" panose="020F0502020204030204" pitchFamily="34" charset="0"/>
              </a:rPr>
              <a:t>propriate risk communication and community engagement activities</a:t>
            </a:r>
          </a:p>
          <a:p>
            <a:pPr algn="l">
              <a:lnSpc>
                <a:spcPct val="100000"/>
              </a:lnSpc>
              <a:buFont typeface="Wingdings" pitchFamily="2" charset="2"/>
              <a:buChar char="ü"/>
            </a:pPr>
            <a:r>
              <a:rPr lang="en-US" sz="1600">
                <a:solidFill>
                  <a:srgbClr val="4C4C4F"/>
                </a:solidFill>
                <a:effectLst/>
                <a:latin typeface="Arial" panose="020B0604020202020204" pitchFamily="34" charset="0"/>
                <a:ea typeface="Calibri" panose="020F0502020204030204" pitchFamily="34" charset="0"/>
              </a:rPr>
              <a:t>E</a:t>
            </a:r>
            <a:r>
              <a:rPr lang="en-US" sz="1600">
                <a:solidFill>
                  <a:srgbClr val="4C4C4F"/>
                </a:solidFill>
                <a:ea typeface="Calibri" panose="020F0502020204030204" pitchFamily="34" charset="0"/>
              </a:rPr>
              <a:t>stablish a coordination mechanism</a:t>
            </a:r>
            <a:endParaRPr lang="en-US" sz="1600">
              <a:solidFill>
                <a:srgbClr val="4C4C4F"/>
              </a:solidFill>
              <a:effectLst/>
              <a:latin typeface="Arial" panose="020B0604020202020204" pitchFamily="34" charset="0"/>
              <a:ea typeface="Calibri" panose="020F0502020204030204" pitchFamily="34" charset="0"/>
            </a:endParaRPr>
          </a:p>
        </p:txBody>
      </p:sp>
      <p:sp>
        <p:nvSpPr>
          <p:cNvPr id="6" name="Content Placeholder 2">
            <a:extLst>
              <a:ext uri="{FF2B5EF4-FFF2-40B4-BE49-F238E27FC236}">
                <a16:creationId xmlns:a16="http://schemas.microsoft.com/office/drawing/2014/main" id="{3FF1832F-6355-47DD-AA99-ABF4EAAD08FD}"/>
              </a:ext>
            </a:extLst>
          </p:cNvPr>
          <p:cNvSpPr txBox="1">
            <a:spLocks/>
          </p:cNvSpPr>
          <p:nvPr/>
        </p:nvSpPr>
        <p:spPr>
          <a:xfrm>
            <a:off x="528082" y="5951991"/>
            <a:ext cx="11663918" cy="104702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HK Grotesk Pro" panose="00000800000000000000"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1" i="0" kern="1200" baseline="0">
                <a:solidFill>
                  <a:schemeClr val="tx1"/>
                </a:solidFill>
                <a:latin typeface="HK Grotesk Pro" panose="00000800000000000000"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1" i="0" kern="1200" baseline="0">
                <a:solidFill>
                  <a:schemeClr val="tx1"/>
                </a:solidFill>
                <a:latin typeface="HK Grotesk Pro" panose="00000800000000000000"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0">
              <a:latin typeface="Arial" panose="020B0604020202020204" pitchFamily="34" charset="0"/>
            </a:endParaRPr>
          </a:p>
        </p:txBody>
      </p:sp>
      <p:pic>
        <p:nvPicPr>
          <p:cNvPr id="7" name="Picture 6">
            <a:extLst>
              <a:ext uri="{FF2B5EF4-FFF2-40B4-BE49-F238E27FC236}">
                <a16:creationId xmlns:a16="http://schemas.microsoft.com/office/drawing/2014/main" id="{B451C95F-40F5-4CDF-7217-A0055499C53A}"/>
              </a:ext>
            </a:extLst>
          </p:cNvPr>
          <p:cNvPicPr>
            <a:picLocks noChangeAspect="1"/>
          </p:cNvPicPr>
          <p:nvPr/>
        </p:nvPicPr>
        <p:blipFill>
          <a:blip r:embed="rId2"/>
          <a:stretch>
            <a:fillRect/>
          </a:stretch>
        </p:blipFill>
        <p:spPr>
          <a:xfrm>
            <a:off x="2057639" y="1797958"/>
            <a:ext cx="8076721" cy="2467756"/>
          </a:xfrm>
          <a:prstGeom prst="rect">
            <a:avLst/>
          </a:prstGeom>
        </p:spPr>
      </p:pic>
      <p:sp>
        <p:nvSpPr>
          <p:cNvPr id="8" name="Oval 7">
            <a:extLst>
              <a:ext uri="{FF2B5EF4-FFF2-40B4-BE49-F238E27FC236}">
                <a16:creationId xmlns:a16="http://schemas.microsoft.com/office/drawing/2014/main" id="{26A4F612-D1DF-D9A4-2D56-C24A71CF9314}"/>
              </a:ext>
            </a:extLst>
          </p:cNvPr>
          <p:cNvSpPr/>
          <p:nvPr/>
        </p:nvSpPr>
        <p:spPr>
          <a:xfrm>
            <a:off x="8058933" y="3571981"/>
            <a:ext cx="1842778" cy="78233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Box 4">
            <a:extLst>
              <a:ext uri="{FF2B5EF4-FFF2-40B4-BE49-F238E27FC236}">
                <a16:creationId xmlns:a16="http://schemas.microsoft.com/office/drawing/2014/main" id="{1DF91894-B6E2-3266-20E8-45B0677CEA78}"/>
              </a:ext>
            </a:extLst>
          </p:cNvPr>
          <p:cNvSpPr txBox="1"/>
          <p:nvPr/>
        </p:nvSpPr>
        <p:spPr>
          <a:xfrm>
            <a:off x="1021766" y="1152999"/>
            <a:ext cx="8281958" cy="400110"/>
          </a:xfrm>
          <a:prstGeom prst="rect">
            <a:avLst/>
          </a:prstGeom>
          <a:noFill/>
        </p:spPr>
        <p:txBody>
          <a:bodyPr wrap="square">
            <a:spAutoFit/>
          </a:bodyPr>
          <a:lstStyle/>
          <a:p>
            <a:pPr marL="0" indent="0" algn="l">
              <a:buNone/>
            </a:pPr>
            <a:r>
              <a:rPr lang="en-US" sz="2000">
                <a:solidFill>
                  <a:srgbClr val="4C4C4F"/>
                </a:solidFill>
                <a:effectLst/>
                <a:latin typeface="Arial" panose="020B0604020202020204" pitchFamily="34" charset="0"/>
                <a:ea typeface="Calibri" panose="020F0502020204030204" pitchFamily="34" charset="0"/>
              </a:rPr>
              <a:t>Date on which all applicable early response actions were completed</a:t>
            </a:r>
          </a:p>
        </p:txBody>
      </p:sp>
      <p:sp>
        <p:nvSpPr>
          <p:cNvPr id="9" name="Title 8">
            <a:extLst>
              <a:ext uri="{FF2B5EF4-FFF2-40B4-BE49-F238E27FC236}">
                <a16:creationId xmlns:a16="http://schemas.microsoft.com/office/drawing/2014/main" id="{006CDD43-EB03-51D0-2B52-75479B5A727B}"/>
              </a:ext>
            </a:extLst>
          </p:cNvPr>
          <p:cNvSpPr>
            <a:spLocks noGrp="1"/>
          </p:cNvSpPr>
          <p:nvPr>
            <p:ph type="title"/>
          </p:nvPr>
        </p:nvSpPr>
        <p:spPr/>
        <p:txBody>
          <a:bodyPr/>
          <a:lstStyle/>
          <a:p>
            <a:r>
              <a:rPr lang="en-US"/>
              <a:t>Date of early response completion</a:t>
            </a:r>
          </a:p>
        </p:txBody>
      </p:sp>
      <p:sp>
        <p:nvSpPr>
          <p:cNvPr id="11" name="TextBox 10">
            <a:extLst>
              <a:ext uri="{FF2B5EF4-FFF2-40B4-BE49-F238E27FC236}">
                <a16:creationId xmlns:a16="http://schemas.microsoft.com/office/drawing/2014/main" id="{78D25CB8-1CCF-C7BF-3484-54103ABEFA81}"/>
              </a:ext>
            </a:extLst>
          </p:cNvPr>
          <p:cNvSpPr txBox="1"/>
          <p:nvPr/>
        </p:nvSpPr>
        <p:spPr>
          <a:xfrm>
            <a:off x="838200" y="4510563"/>
            <a:ext cx="6096000" cy="369332"/>
          </a:xfrm>
          <a:prstGeom prst="rect">
            <a:avLst/>
          </a:prstGeom>
          <a:noFill/>
        </p:spPr>
        <p:txBody>
          <a:bodyPr wrap="square">
            <a:spAutoFit/>
          </a:bodyPr>
          <a:lstStyle/>
          <a:p>
            <a:r>
              <a:rPr lang="en-US" b="1">
                <a:solidFill>
                  <a:srgbClr val="3CB142"/>
                </a:solidFill>
              </a:rPr>
              <a:t>7-1-7 early response actions </a:t>
            </a:r>
          </a:p>
        </p:txBody>
      </p:sp>
    </p:spTree>
    <p:extLst>
      <p:ext uri="{BB962C8B-B14F-4D97-AF65-F5344CB8AC3E}">
        <p14:creationId xmlns:p14="http://schemas.microsoft.com/office/powerpoint/2010/main" val="235071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C94328-1A42-D674-7E3A-4EA931BC1D3B}"/>
              </a:ext>
            </a:extLst>
          </p:cNvPr>
          <p:cNvPicPr>
            <a:picLocks noChangeAspect="1"/>
          </p:cNvPicPr>
          <p:nvPr/>
        </p:nvPicPr>
        <p:blipFill>
          <a:blip r:embed="rId3"/>
          <a:stretch>
            <a:fillRect/>
          </a:stretch>
        </p:blipFill>
        <p:spPr>
          <a:xfrm>
            <a:off x="255103" y="2010374"/>
            <a:ext cx="11579087" cy="3537867"/>
          </a:xfrm>
          <a:prstGeom prst="rect">
            <a:avLst/>
          </a:prstGeom>
          <a:solidFill>
            <a:srgbClr val="C963F7"/>
          </a:solidFill>
        </p:spPr>
      </p:pic>
      <p:sp>
        <p:nvSpPr>
          <p:cNvPr id="5" name="Title 4">
            <a:extLst>
              <a:ext uri="{FF2B5EF4-FFF2-40B4-BE49-F238E27FC236}">
                <a16:creationId xmlns:a16="http://schemas.microsoft.com/office/drawing/2014/main" id="{07BA9E62-40CC-76C2-A0FB-35D7369C1182}"/>
              </a:ext>
            </a:extLst>
          </p:cNvPr>
          <p:cNvSpPr>
            <a:spLocks noGrp="1"/>
          </p:cNvSpPr>
          <p:nvPr>
            <p:ph type="title"/>
          </p:nvPr>
        </p:nvSpPr>
        <p:spPr/>
        <p:txBody>
          <a:bodyPr/>
          <a:lstStyle/>
          <a:p>
            <a:r>
              <a:rPr lang="en-US">
                <a:latin typeface="Arial"/>
                <a:cs typeface="Arial"/>
              </a:rPr>
              <a:t> 7-1-7 timeliness metrics and milestones</a:t>
            </a:r>
            <a:endParaRPr lang="en-US"/>
          </a:p>
        </p:txBody>
      </p:sp>
    </p:spTree>
    <p:extLst>
      <p:ext uri="{BB962C8B-B14F-4D97-AF65-F5344CB8AC3E}">
        <p14:creationId xmlns:p14="http://schemas.microsoft.com/office/powerpoint/2010/main" val="315815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46E12830-970C-84FE-5485-F1937EFCFD9B}"/>
              </a:ext>
            </a:extLst>
          </p:cNvPr>
          <p:cNvSpPr>
            <a:spLocks noGrp="1"/>
          </p:cNvSpPr>
          <p:nvPr>
            <p:ph type="title"/>
          </p:nvPr>
        </p:nvSpPr>
        <p:spPr>
          <a:xfrm>
            <a:off x="838200" y="365126"/>
            <a:ext cx="10515600" cy="1087808"/>
          </a:xfrm>
        </p:spPr>
        <p:txBody>
          <a:bodyPr/>
          <a:lstStyle/>
          <a:p>
            <a:r>
              <a:rPr lang="en-US">
                <a:latin typeface="Arial"/>
                <a:cs typeface="Arial"/>
              </a:rPr>
              <a:t> 7-1-7 early response actions</a:t>
            </a:r>
            <a:endParaRPr lang="en-US"/>
          </a:p>
        </p:txBody>
      </p:sp>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96596" y="1346322"/>
            <a:ext cx="10947661" cy="4941277"/>
          </a:xfrm>
        </p:spPr>
        <p:txBody>
          <a:bodyPr vert="horz" lIns="91440" tIns="45720" rIns="91440" bIns="45720" rtlCol="0" anchor="t">
            <a:noAutofit/>
          </a:bodyPr>
          <a:lstStyle/>
          <a:p>
            <a:pPr marL="514350" indent="-514350" algn="l">
              <a:lnSpc>
                <a:spcPct val="100000"/>
              </a:lnSpc>
              <a:buAutoNum type="arabicPeriod"/>
            </a:pPr>
            <a:r>
              <a:rPr lang="en-US" sz="2400">
                <a:solidFill>
                  <a:srgbClr val="4C4C4F"/>
                </a:solidFill>
                <a:ea typeface="Calibri" panose="020F0502020204030204" pitchFamily="34" charset="0"/>
              </a:rPr>
              <a:t>Initiate </a:t>
            </a:r>
            <a:r>
              <a:rPr lang="en-US" sz="2400" b="1">
                <a:solidFill>
                  <a:srgbClr val="4C4C4F"/>
                </a:solidFill>
                <a:ea typeface="Calibri" panose="020F0502020204030204" pitchFamily="34" charset="0"/>
              </a:rPr>
              <a:t>investigation</a:t>
            </a:r>
            <a:r>
              <a:rPr lang="en-US" sz="2400">
                <a:solidFill>
                  <a:srgbClr val="4C4C4F"/>
                </a:solidFill>
                <a:ea typeface="Calibri" panose="020F0502020204030204" pitchFamily="34" charset="0"/>
              </a:rPr>
              <a:t> or </a:t>
            </a:r>
            <a:r>
              <a:rPr lang="en-US" sz="2400" b="1">
                <a:solidFill>
                  <a:srgbClr val="4C4C4F"/>
                </a:solidFill>
                <a:ea typeface="Calibri" panose="020F0502020204030204" pitchFamily="34" charset="0"/>
              </a:rPr>
              <a:t>deploy investigation/response team</a:t>
            </a:r>
            <a:endParaRPr lang="en-US" sz="2400"/>
          </a:p>
          <a:p>
            <a:pPr marL="514350" indent="-514350" algn="l">
              <a:lnSpc>
                <a:spcPct val="100000"/>
              </a:lnSpc>
              <a:buAutoNum type="arabicPeriod"/>
            </a:pPr>
            <a:r>
              <a:rPr lang="en-US" sz="2400">
                <a:solidFill>
                  <a:srgbClr val="4C4C4F"/>
                </a:solidFill>
                <a:effectLst/>
                <a:latin typeface="Arial" panose="020B0604020202020204" pitchFamily="34" charset="0"/>
                <a:ea typeface="Calibri" panose="020F0502020204030204" pitchFamily="34" charset="0"/>
              </a:rPr>
              <a:t>Conduct epidemiologic </a:t>
            </a:r>
            <a:r>
              <a:rPr lang="en-US" sz="2400" b="1">
                <a:solidFill>
                  <a:srgbClr val="4C4C4F"/>
                </a:solidFill>
                <a:effectLst/>
                <a:latin typeface="Arial" panose="020B0604020202020204" pitchFamily="34" charset="0"/>
                <a:ea typeface="Calibri" panose="020F0502020204030204" pitchFamily="34" charset="0"/>
              </a:rPr>
              <a:t>analysis</a:t>
            </a:r>
            <a:r>
              <a:rPr lang="en-US" sz="2400">
                <a:solidFill>
                  <a:srgbClr val="4C4C4F"/>
                </a:solidFill>
                <a:effectLst/>
                <a:latin typeface="Arial" panose="020B0604020202020204" pitchFamily="34" charset="0"/>
                <a:ea typeface="Calibri" panose="020F0502020204030204" pitchFamily="34" charset="0"/>
              </a:rPr>
              <a:t> and </a:t>
            </a:r>
            <a:r>
              <a:rPr lang="en-US" sz="2400" b="1">
                <a:solidFill>
                  <a:srgbClr val="4C4C4F"/>
                </a:solidFill>
                <a:effectLst/>
                <a:latin typeface="Arial" panose="020B0604020202020204" pitchFamily="34" charset="0"/>
                <a:ea typeface="Calibri" panose="020F0502020204030204" pitchFamily="34" charset="0"/>
              </a:rPr>
              <a:t>initial risk assessment</a:t>
            </a:r>
            <a:endParaRPr lang="en-US" sz="2400" b="1">
              <a:solidFill>
                <a:srgbClr val="4C4C4F"/>
              </a:solidFill>
              <a:effectLst/>
              <a:ea typeface="Calibri" panose="020F0502020204030204" pitchFamily="34" charset="0"/>
              <a:cs typeface="Arial" panose="020B0604020202020204" pitchFamily="34" charset="0"/>
            </a:endParaRPr>
          </a:p>
          <a:p>
            <a:pPr marL="514350" indent="-514350" algn="l">
              <a:lnSpc>
                <a:spcPct val="100000"/>
              </a:lnSpc>
              <a:buAutoNum type="arabicPeriod"/>
            </a:pPr>
            <a:r>
              <a:rPr lang="en-US" sz="2400">
                <a:solidFill>
                  <a:srgbClr val="4C4C4F"/>
                </a:solidFill>
                <a:ea typeface="Calibri" panose="020F0502020204030204" pitchFamily="34" charset="0"/>
              </a:rPr>
              <a:t>Obtain </a:t>
            </a:r>
            <a:r>
              <a:rPr lang="en-US" sz="2400" b="1">
                <a:solidFill>
                  <a:srgbClr val="4C4C4F"/>
                </a:solidFill>
                <a:ea typeface="Calibri" panose="020F0502020204030204" pitchFamily="34" charset="0"/>
              </a:rPr>
              <a:t>laboratory confirmation </a:t>
            </a:r>
            <a:r>
              <a:rPr lang="en-US" sz="2400">
                <a:solidFill>
                  <a:srgbClr val="4C4C4F"/>
                </a:solidFill>
                <a:ea typeface="Calibri" panose="020F0502020204030204" pitchFamily="34" charset="0"/>
              </a:rPr>
              <a:t>of the outbreak etiology</a:t>
            </a:r>
            <a:endParaRPr lang="en-US" sz="240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a:solidFill>
                  <a:srgbClr val="4C4C4F"/>
                </a:solidFill>
                <a:effectLst/>
                <a:latin typeface="Arial" panose="020B0604020202020204" pitchFamily="34" charset="0"/>
                <a:ea typeface="Calibri" panose="020F0502020204030204" pitchFamily="34" charset="0"/>
              </a:rPr>
              <a:t>Initiate appropriate </a:t>
            </a:r>
            <a:r>
              <a:rPr lang="en-US" sz="2400" b="1">
                <a:solidFill>
                  <a:srgbClr val="4C4C4F"/>
                </a:solidFill>
                <a:effectLst/>
                <a:latin typeface="Arial" panose="020B0604020202020204" pitchFamily="34" charset="0"/>
                <a:ea typeface="Calibri" panose="020F0502020204030204" pitchFamily="34" charset="0"/>
              </a:rPr>
              <a:t>case management </a:t>
            </a:r>
            <a:r>
              <a:rPr lang="en-US" sz="2400">
                <a:solidFill>
                  <a:srgbClr val="4C4C4F"/>
                </a:solidFill>
                <a:effectLst/>
                <a:latin typeface="Arial" panose="020B0604020202020204" pitchFamily="34" charset="0"/>
                <a:ea typeface="Calibri" panose="020F0502020204030204" pitchFamily="34" charset="0"/>
              </a:rPr>
              <a:t>and </a:t>
            </a:r>
            <a:r>
              <a:rPr lang="en-US" sz="2400" b="1">
                <a:solidFill>
                  <a:srgbClr val="4C4C4F"/>
                </a:solidFill>
                <a:effectLst/>
                <a:latin typeface="Arial" panose="020B0604020202020204" pitchFamily="34" charset="0"/>
                <a:ea typeface="Calibri" panose="020F0502020204030204" pitchFamily="34" charset="0"/>
              </a:rPr>
              <a:t>infection prevention and control (IPC) measures</a:t>
            </a:r>
            <a:r>
              <a:rPr lang="en-US" sz="2400">
                <a:solidFill>
                  <a:srgbClr val="4C4C4F"/>
                </a:solidFill>
                <a:effectLst/>
                <a:latin typeface="Arial" panose="020B0604020202020204" pitchFamily="34" charset="0"/>
                <a:ea typeface="Calibri" panose="020F0502020204030204" pitchFamily="34" charset="0"/>
              </a:rPr>
              <a:t> in health facilities</a:t>
            </a:r>
            <a:endParaRPr lang="en-US" sz="240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a:solidFill>
                  <a:srgbClr val="4C4C4F"/>
                </a:solidFill>
                <a:ea typeface="Calibri" panose="020F0502020204030204" pitchFamily="34" charset="0"/>
              </a:rPr>
              <a:t>Initiate appropriate </a:t>
            </a:r>
            <a:r>
              <a:rPr lang="en-US" sz="2400" b="1">
                <a:solidFill>
                  <a:srgbClr val="4C4C4F"/>
                </a:solidFill>
                <a:ea typeface="Calibri" panose="020F0502020204030204" pitchFamily="34" charset="0"/>
              </a:rPr>
              <a:t>public health countermeasures </a:t>
            </a:r>
            <a:r>
              <a:rPr lang="en-US" sz="2400">
                <a:solidFill>
                  <a:srgbClr val="4C4C4F"/>
                </a:solidFill>
                <a:ea typeface="Calibri" panose="020F0502020204030204" pitchFamily="34" charset="0"/>
              </a:rPr>
              <a:t>in affected communities</a:t>
            </a:r>
            <a:endParaRPr lang="en-US" sz="240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a:solidFill>
                  <a:srgbClr val="4C4C4F"/>
                </a:solidFill>
                <a:ea typeface="Calibri" panose="020F0502020204030204" pitchFamily="34" charset="0"/>
              </a:rPr>
              <a:t>Initiate appropriate </a:t>
            </a:r>
            <a:r>
              <a:rPr lang="en-US" sz="2400" b="1">
                <a:solidFill>
                  <a:srgbClr val="4C4C4F"/>
                </a:solidFill>
                <a:ea typeface="Calibri" panose="020F0502020204030204" pitchFamily="34" charset="0"/>
              </a:rPr>
              <a:t>risk communication and community engagement </a:t>
            </a:r>
            <a:r>
              <a:rPr lang="en-US" sz="2400">
                <a:solidFill>
                  <a:srgbClr val="4C4C4F"/>
                </a:solidFill>
                <a:ea typeface="Calibri" panose="020F0502020204030204" pitchFamily="34" charset="0"/>
              </a:rPr>
              <a:t>activities</a:t>
            </a:r>
            <a:endParaRPr lang="en-US" sz="2400">
              <a:solidFill>
                <a:srgbClr val="4C4C4F"/>
              </a:solidFill>
              <a:ea typeface="Calibri" panose="020F0502020204030204" pitchFamily="34" charset="0"/>
              <a:cs typeface="Arial" panose="020B0604020202020204" pitchFamily="34" charset="0"/>
            </a:endParaRPr>
          </a:p>
          <a:p>
            <a:pPr marL="514350" indent="-514350">
              <a:lnSpc>
                <a:spcPct val="100000"/>
              </a:lnSpc>
              <a:buAutoNum type="arabicPeriod"/>
            </a:pPr>
            <a:r>
              <a:rPr lang="en-US" sz="2400">
                <a:solidFill>
                  <a:srgbClr val="4C4C4F"/>
                </a:solidFill>
                <a:ea typeface="Calibri" panose="020F0502020204030204" pitchFamily="34" charset="0"/>
              </a:rPr>
              <a:t>Establish a </a:t>
            </a:r>
            <a:r>
              <a:rPr lang="en-US" sz="2400" b="1">
                <a:solidFill>
                  <a:srgbClr val="4C4C4F"/>
                </a:solidFill>
                <a:ea typeface="Calibri" panose="020F0502020204030204" pitchFamily="34" charset="0"/>
              </a:rPr>
              <a:t>coordination mechanism</a:t>
            </a:r>
            <a:endParaRPr lang="en-US" sz="2400" b="1">
              <a:solidFill>
                <a:srgbClr val="4C4C4F"/>
              </a:solidFill>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0FEFCCE2-58DB-DAC8-5590-EE45010E1D9D}"/>
              </a:ext>
            </a:extLst>
          </p:cNvPr>
          <p:cNvSpPr txBox="1">
            <a:spLocks/>
          </p:cNvSpPr>
          <p:nvPr/>
        </p:nvSpPr>
        <p:spPr>
          <a:xfrm>
            <a:off x="5658904" y="4038443"/>
            <a:ext cx="5985353" cy="2498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800">
              <a:solidFill>
                <a:srgbClr val="4C4C4F"/>
              </a:solidFill>
              <a:ea typeface="Calibri" panose="020F0502020204030204" pitchFamily="34" charset="0"/>
            </a:endParaRPr>
          </a:p>
        </p:txBody>
      </p:sp>
    </p:spTree>
    <p:extLst>
      <p:ext uri="{BB962C8B-B14F-4D97-AF65-F5344CB8AC3E}">
        <p14:creationId xmlns:p14="http://schemas.microsoft.com/office/powerpoint/2010/main" val="206422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52701-1633-4A4D-6E35-2757D0DE3E7C}"/>
              </a:ext>
            </a:extLst>
          </p:cNvPr>
          <p:cNvSpPr/>
          <p:nvPr/>
        </p:nvSpPr>
        <p:spPr>
          <a:xfrm>
            <a:off x="0" y="1099930"/>
            <a:ext cx="12192000" cy="57580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FA002738-BFB2-A2DB-8AFD-3CFC201F90F2}"/>
              </a:ext>
            </a:extLst>
          </p:cNvPr>
          <p:cNvSpPr/>
          <p:nvPr/>
        </p:nvSpPr>
        <p:spPr>
          <a:xfrm>
            <a:off x="4505739" y="1490061"/>
            <a:ext cx="7202556"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Фигура">
            <a:extLst>
              <a:ext uri="{FF2B5EF4-FFF2-40B4-BE49-F238E27FC236}">
                <a16:creationId xmlns:a16="http://schemas.microsoft.com/office/drawing/2014/main" id="{C40F4427-5354-0950-B62A-BA1D46D339E0}"/>
              </a:ext>
            </a:extLst>
          </p:cNvPr>
          <p:cNvSpPr>
            <a:spLocks/>
          </p:cNvSpPr>
          <p:nvPr/>
        </p:nvSpPr>
        <p:spPr bwMode="auto">
          <a:xfrm>
            <a:off x="483705" y="1477024"/>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F82D71F0-7212-6FAC-D93D-EF71080809C0}"/>
              </a:ext>
            </a:extLst>
          </p:cNvPr>
          <p:cNvSpPr/>
          <p:nvPr/>
        </p:nvSpPr>
        <p:spPr>
          <a:xfrm>
            <a:off x="4505739" y="5041198"/>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B856570A-22BB-7D91-6EBA-035910914E2C}"/>
              </a:ext>
            </a:extLst>
          </p:cNvPr>
          <p:cNvSpPr/>
          <p:nvPr/>
        </p:nvSpPr>
        <p:spPr>
          <a:xfrm>
            <a:off x="4505739" y="3262647"/>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Фигура">
            <a:extLst>
              <a:ext uri="{FF2B5EF4-FFF2-40B4-BE49-F238E27FC236}">
                <a16:creationId xmlns:a16="http://schemas.microsoft.com/office/drawing/2014/main" id="{B19D7AFD-394A-37C5-3161-F6DBBEA17E9E}"/>
              </a:ext>
            </a:extLst>
          </p:cNvPr>
          <p:cNvSpPr>
            <a:spLocks/>
          </p:cNvSpPr>
          <p:nvPr/>
        </p:nvSpPr>
        <p:spPr bwMode="auto">
          <a:xfrm>
            <a:off x="483705" y="3248110"/>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Фигура">
            <a:extLst>
              <a:ext uri="{FF2B5EF4-FFF2-40B4-BE49-F238E27FC236}">
                <a16:creationId xmlns:a16="http://schemas.microsoft.com/office/drawing/2014/main" id="{EDDAB9D5-CAAA-EBB5-7881-0872D8AEDFA5}"/>
              </a:ext>
            </a:extLst>
          </p:cNvPr>
          <p:cNvSpPr>
            <a:spLocks/>
          </p:cNvSpPr>
          <p:nvPr/>
        </p:nvSpPr>
        <p:spPr bwMode="auto">
          <a:xfrm>
            <a:off x="483705" y="5026956"/>
            <a:ext cx="4290432" cy="1365494"/>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Content Placeholder 2">
            <a:extLst>
              <a:ext uri="{FF2B5EF4-FFF2-40B4-BE49-F238E27FC236}">
                <a16:creationId xmlns:a16="http://schemas.microsoft.com/office/drawing/2014/main" id="{E3A56ADE-4E46-BD7C-A3E3-C45C29EC5789}"/>
              </a:ext>
            </a:extLst>
          </p:cNvPr>
          <p:cNvSpPr txBox="1">
            <a:spLocks/>
          </p:cNvSpPr>
          <p:nvPr/>
        </p:nvSpPr>
        <p:spPr>
          <a:xfrm>
            <a:off x="693758" y="1673568"/>
            <a:ext cx="3811981" cy="890463"/>
          </a:xfrm>
          <a:prstGeom prst="rect">
            <a:avLst/>
          </a:prstGeom>
          <a:ln>
            <a:noFill/>
          </a:ln>
        </p:spPr>
        <p:txBody>
          <a:bodyPr anchor="ct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Performance improvement</a:t>
            </a:r>
          </a:p>
        </p:txBody>
      </p:sp>
      <p:sp>
        <p:nvSpPr>
          <p:cNvPr id="17" name="Content Placeholder 2">
            <a:extLst>
              <a:ext uri="{FF2B5EF4-FFF2-40B4-BE49-F238E27FC236}">
                <a16:creationId xmlns:a16="http://schemas.microsoft.com/office/drawing/2014/main" id="{5DFC57A0-9ECF-78F1-5B8F-F032A5032FDD}"/>
              </a:ext>
            </a:extLst>
          </p:cNvPr>
          <p:cNvSpPr txBox="1">
            <a:spLocks/>
          </p:cNvSpPr>
          <p:nvPr/>
        </p:nvSpPr>
        <p:spPr>
          <a:xfrm>
            <a:off x="5226980" y="1591812"/>
            <a:ext cx="6201828" cy="1054024"/>
          </a:xfrm>
          <a:prstGeom prst="rect">
            <a:avLst/>
          </a:prstGeom>
        </p:spPr>
        <p:txBody>
          <a:bodyPr lIns="91440" tIns="45720" rIns="91440" bIns="4572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b="0">
                <a:latin typeface="Arial"/>
                <a:cs typeface="Arial"/>
              </a:rPr>
              <a:t>Bottlenecks are easily identified, and short and longer-term actions drive rapid, continuous improvement with every outbreak.</a:t>
            </a:r>
            <a:endParaRPr lang="en-US" sz="1800" b="0" i="0" u="none" strike="noStrike" kern="1200" cap="none" spc="0" normalizeH="0" baseline="0" noProof="0">
              <a:ln>
                <a:noFill/>
              </a:ln>
              <a:effectLst/>
              <a:uLnTx/>
              <a:uFillTx/>
              <a:latin typeface="Arial"/>
              <a:cs typeface="Arial"/>
            </a:endParaRPr>
          </a:p>
        </p:txBody>
      </p:sp>
      <p:sp>
        <p:nvSpPr>
          <p:cNvPr id="5" name="Content Placeholder 2">
            <a:extLst>
              <a:ext uri="{FF2B5EF4-FFF2-40B4-BE49-F238E27FC236}">
                <a16:creationId xmlns:a16="http://schemas.microsoft.com/office/drawing/2014/main" id="{28BC689D-28EC-E8CC-C219-9C5771DAECED}"/>
              </a:ext>
            </a:extLst>
          </p:cNvPr>
          <p:cNvSpPr txBox="1">
            <a:spLocks/>
          </p:cNvSpPr>
          <p:nvPr/>
        </p:nvSpPr>
        <p:spPr>
          <a:xfrm>
            <a:off x="693758" y="3695232"/>
            <a:ext cx="3811981" cy="443838"/>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Advocacy</a:t>
            </a:r>
          </a:p>
        </p:txBody>
      </p:sp>
      <p:sp>
        <p:nvSpPr>
          <p:cNvPr id="6" name="Content Placeholder 2">
            <a:extLst>
              <a:ext uri="{FF2B5EF4-FFF2-40B4-BE49-F238E27FC236}">
                <a16:creationId xmlns:a16="http://schemas.microsoft.com/office/drawing/2014/main" id="{7E9C8FE1-665B-4CC1-BE79-9FCF49560F3C}"/>
              </a:ext>
            </a:extLst>
          </p:cNvPr>
          <p:cNvSpPr txBox="1">
            <a:spLocks/>
          </p:cNvSpPr>
          <p:nvPr/>
        </p:nvSpPr>
        <p:spPr>
          <a:xfrm>
            <a:off x="5226979" y="3560796"/>
            <a:ext cx="6201829" cy="742000"/>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mn-cs"/>
              </a:rPr>
              <a:t>Clear data based on simple metrics informs prioritization and shows need for resources and policy interventions.</a:t>
            </a:r>
          </a:p>
        </p:txBody>
      </p:sp>
      <p:sp>
        <p:nvSpPr>
          <p:cNvPr id="3" name="Content Placeholder 2">
            <a:extLst>
              <a:ext uri="{FF2B5EF4-FFF2-40B4-BE49-F238E27FC236}">
                <a16:creationId xmlns:a16="http://schemas.microsoft.com/office/drawing/2014/main" id="{801F0A04-14A5-D3C6-06DD-3623FC6E1A9B}"/>
              </a:ext>
            </a:extLst>
          </p:cNvPr>
          <p:cNvSpPr txBox="1">
            <a:spLocks/>
          </p:cNvSpPr>
          <p:nvPr/>
        </p:nvSpPr>
        <p:spPr>
          <a:xfrm>
            <a:off x="693758" y="5488221"/>
            <a:ext cx="3811981" cy="442963"/>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Accountability </a:t>
            </a:r>
            <a:b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br>
            <a:endPar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20" name="Content Placeholder 2">
            <a:extLst>
              <a:ext uri="{FF2B5EF4-FFF2-40B4-BE49-F238E27FC236}">
                <a16:creationId xmlns:a16="http://schemas.microsoft.com/office/drawing/2014/main" id="{F2E6B7FC-DB6D-579C-334A-2F061B742C97}"/>
              </a:ext>
            </a:extLst>
          </p:cNvPr>
          <p:cNvSpPr txBox="1">
            <a:spLocks/>
          </p:cNvSpPr>
          <p:nvPr/>
        </p:nvSpPr>
        <p:spPr>
          <a:xfrm>
            <a:off x="5226979" y="5125096"/>
            <a:ext cx="6201828" cy="1163222"/>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effectLst/>
                <a:uLnTx/>
                <a:uFillTx/>
                <a:latin typeface="Arial" panose="020B0604020202020204" pitchFamily="34" charset="0"/>
                <a:ea typeface="+mn-ea"/>
                <a:cs typeface="+mn-cs"/>
              </a:rPr>
              <a:t>Evaluating performance against simple metrics simplifies monitoring and improves transparency in reporting, making it easier to demonstrate the impact of interventions.</a:t>
            </a:r>
          </a:p>
        </p:txBody>
      </p:sp>
      <p:sp>
        <p:nvSpPr>
          <p:cNvPr id="13" name="Title 12">
            <a:extLst>
              <a:ext uri="{FF2B5EF4-FFF2-40B4-BE49-F238E27FC236}">
                <a16:creationId xmlns:a16="http://schemas.microsoft.com/office/drawing/2014/main" id="{E5681C2E-C58F-2469-AD4E-65C4F23FD5DD}"/>
              </a:ext>
            </a:extLst>
          </p:cNvPr>
          <p:cNvSpPr>
            <a:spLocks noGrp="1"/>
          </p:cNvSpPr>
          <p:nvPr>
            <p:ph type="title"/>
          </p:nvPr>
        </p:nvSpPr>
        <p:spPr/>
        <p:txBody>
          <a:bodyPr>
            <a:normAutofit fontScale="90000"/>
          </a:bodyPr>
          <a:lstStyle/>
          <a:p>
            <a:r>
              <a:rPr lang="en-US" sz="3200">
                <a:latin typeface="Arial"/>
                <a:cs typeface="Arial"/>
              </a:rPr>
              <a:t>How can the 7-1-7 approach improve </a:t>
            </a:r>
            <a:r>
              <a:rPr lang="en-US">
                <a:latin typeface="Arial"/>
                <a:cs typeface="Arial"/>
              </a:rPr>
              <a:t>outbreak response</a:t>
            </a:r>
            <a:r>
              <a:rPr lang="en-US" sz="3200">
                <a:latin typeface="Arial"/>
                <a:cs typeface="Arial"/>
              </a:rPr>
              <a:t>?</a:t>
            </a:r>
            <a:br>
              <a:rPr lang="en-US" sz="3200"/>
            </a:br>
            <a:endParaRPr lang="en-US"/>
          </a:p>
        </p:txBody>
      </p:sp>
    </p:spTree>
    <p:extLst>
      <p:ext uri="{BB962C8B-B14F-4D97-AF65-F5344CB8AC3E}">
        <p14:creationId xmlns:p14="http://schemas.microsoft.com/office/powerpoint/2010/main" val="5945107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10B1C48-7445-4FA2-357B-77D024D7EEC2}"/>
              </a:ext>
            </a:extLst>
          </p:cNvPr>
          <p:cNvSpPr txBox="1">
            <a:spLocks/>
          </p:cNvSpPr>
          <p:nvPr/>
        </p:nvSpPr>
        <p:spPr>
          <a:xfrm>
            <a:off x="831850" y="2354667"/>
            <a:ext cx="9703980" cy="214866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6000" b="1" i="0" kern="1200">
                <a:solidFill>
                  <a:srgbClr val="3BB042"/>
                </a:solidFill>
                <a:latin typeface="Arial" panose="020B0604020202020204" pitchFamily="34" charset="0"/>
                <a:ea typeface="+mj-ea"/>
                <a:cs typeface="+mj-cs"/>
              </a:defRPr>
            </a:lvl1pPr>
          </a:lstStyle>
          <a:p>
            <a:r>
              <a:rPr lang="en-US">
                <a:latin typeface="Arial"/>
                <a:cs typeface="Arial"/>
              </a:rPr>
              <a:t>Adopting and using       the 7-1-7 target</a:t>
            </a:r>
          </a:p>
        </p:txBody>
      </p:sp>
    </p:spTree>
    <p:extLst>
      <p:ext uri="{BB962C8B-B14F-4D97-AF65-F5344CB8AC3E}">
        <p14:creationId xmlns:p14="http://schemas.microsoft.com/office/powerpoint/2010/main" val="172161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3A33D-36E3-AAC1-9FBA-762610664B08}"/>
              </a:ext>
            </a:extLst>
          </p:cNvPr>
          <p:cNvPicPr>
            <a:picLocks noChangeAspect="1"/>
          </p:cNvPicPr>
          <p:nvPr/>
        </p:nvPicPr>
        <p:blipFill>
          <a:blip r:embed="rId3"/>
          <a:stretch>
            <a:fillRect/>
          </a:stretch>
        </p:blipFill>
        <p:spPr>
          <a:xfrm>
            <a:off x="795665" y="280554"/>
            <a:ext cx="10600670" cy="5974773"/>
          </a:xfrm>
          <a:prstGeom prst="rect">
            <a:avLst/>
          </a:prstGeom>
          <a:noFill/>
        </p:spPr>
      </p:pic>
    </p:spTree>
    <p:extLst>
      <p:ext uri="{BB962C8B-B14F-4D97-AF65-F5344CB8AC3E}">
        <p14:creationId xmlns:p14="http://schemas.microsoft.com/office/powerpoint/2010/main" val="56691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760361-7B2A-F12F-DC58-00427E033239}"/>
              </a:ext>
            </a:extLst>
          </p:cNvPr>
          <p:cNvSpPr txBox="1">
            <a:spLocks/>
          </p:cNvSpPr>
          <p:nvPr/>
        </p:nvSpPr>
        <p:spPr>
          <a:xfrm>
            <a:off x="1447157" y="2745435"/>
            <a:ext cx="2518667" cy="1282691"/>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rPr>
              <a:t>Situate within the public health system</a:t>
            </a:r>
          </a:p>
        </p:txBody>
      </p:sp>
      <p:sp>
        <p:nvSpPr>
          <p:cNvPr id="8" name="Title 1">
            <a:extLst>
              <a:ext uri="{FF2B5EF4-FFF2-40B4-BE49-F238E27FC236}">
                <a16:creationId xmlns:a16="http://schemas.microsoft.com/office/drawing/2014/main" id="{67869C37-5589-02E5-F94A-48334B7687EB}"/>
              </a:ext>
            </a:extLst>
          </p:cNvPr>
          <p:cNvSpPr txBox="1">
            <a:spLocks/>
          </p:cNvSpPr>
          <p:nvPr/>
        </p:nvSpPr>
        <p:spPr>
          <a:xfrm>
            <a:off x="4995709" y="2720915"/>
            <a:ext cx="2345358" cy="95610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rPr>
              <a:t>Map stakeholders + existing systems</a:t>
            </a:r>
          </a:p>
        </p:txBody>
      </p:sp>
      <p:sp>
        <p:nvSpPr>
          <p:cNvPr id="10" name="Title 1">
            <a:extLst>
              <a:ext uri="{FF2B5EF4-FFF2-40B4-BE49-F238E27FC236}">
                <a16:creationId xmlns:a16="http://schemas.microsoft.com/office/drawing/2014/main" id="{BBB3AABD-1703-E504-8B65-FC356E2D3E62}"/>
              </a:ext>
            </a:extLst>
          </p:cNvPr>
          <p:cNvSpPr txBox="1">
            <a:spLocks/>
          </p:cNvSpPr>
          <p:nvPr/>
        </p:nvSpPr>
        <p:spPr>
          <a:xfrm>
            <a:off x="8370953" y="2727782"/>
            <a:ext cx="2518667" cy="94184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rPr>
              <a:t>Engage stakeholders</a:t>
            </a:r>
          </a:p>
        </p:txBody>
      </p:sp>
      <p:sp>
        <p:nvSpPr>
          <p:cNvPr id="14" name="Title 1">
            <a:extLst>
              <a:ext uri="{FF2B5EF4-FFF2-40B4-BE49-F238E27FC236}">
                <a16:creationId xmlns:a16="http://schemas.microsoft.com/office/drawing/2014/main" id="{7177E6A0-DE91-21EE-BBD0-F5AA1C074BF3}"/>
              </a:ext>
            </a:extLst>
          </p:cNvPr>
          <p:cNvSpPr txBox="1">
            <a:spLocks/>
          </p:cNvSpPr>
          <p:nvPr/>
        </p:nvSpPr>
        <p:spPr>
          <a:xfrm>
            <a:off x="5608798" y="5104354"/>
            <a:ext cx="1119181" cy="676125"/>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rPr>
              <a:t>Train staff</a:t>
            </a:r>
          </a:p>
        </p:txBody>
      </p:sp>
      <p:sp>
        <p:nvSpPr>
          <p:cNvPr id="16" name="Title 1">
            <a:extLst>
              <a:ext uri="{FF2B5EF4-FFF2-40B4-BE49-F238E27FC236}">
                <a16:creationId xmlns:a16="http://schemas.microsoft.com/office/drawing/2014/main" id="{94CC4F4F-E2B6-2DA3-1BF0-21A622AA0D09}"/>
              </a:ext>
            </a:extLst>
          </p:cNvPr>
          <p:cNvSpPr txBox="1">
            <a:spLocks/>
          </p:cNvSpPr>
          <p:nvPr/>
        </p:nvSpPr>
        <p:spPr>
          <a:xfrm>
            <a:off x="1376346" y="5151753"/>
            <a:ext cx="2660290" cy="8589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rPr>
              <a:t>Integrate into workflows</a:t>
            </a:r>
          </a:p>
        </p:txBody>
      </p:sp>
      <p:sp>
        <p:nvSpPr>
          <p:cNvPr id="20" name="Title 1">
            <a:extLst>
              <a:ext uri="{FF2B5EF4-FFF2-40B4-BE49-F238E27FC236}">
                <a16:creationId xmlns:a16="http://schemas.microsoft.com/office/drawing/2014/main" id="{B5964994-E7E3-ECE1-83FC-8F0579DB1999}"/>
              </a:ext>
            </a:extLst>
          </p:cNvPr>
          <p:cNvSpPr txBox="1">
            <a:spLocks/>
          </p:cNvSpPr>
          <p:nvPr/>
        </p:nvSpPr>
        <p:spPr>
          <a:xfrm>
            <a:off x="9059746" y="5151754"/>
            <a:ext cx="1119181" cy="8589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0">
                <a:solidFill>
                  <a:schemeClr val="tx1"/>
                </a:solidFill>
              </a:rPr>
              <a:t>Pilot use</a:t>
            </a:r>
            <a:endPar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mj-cs"/>
            </a:endParaRPr>
          </a:p>
        </p:txBody>
      </p:sp>
      <p:pic>
        <p:nvPicPr>
          <p:cNvPr id="3" name="Graphic 2">
            <a:extLst>
              <a:ext uri="{FF2B5EF4-FFF2-40B4-BE49-F238E27FC236}">
                <a16:creationId xmlns:a16="http://schemas.microsoft.com/office/drawing/2014/main" id="{9E262878-268E-B7BF-B58B-68098C1EB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7851" y="1485116"/>
            <a:ext cx="1097280" cy="1097280"/>
          </a:xfrm>
          <a:prstGeom prst="rect">
            <a:avLst/>
          </a:prstGeom>
        </p:spPr>
      </p:pic>
      <p:pic>
        <p:nvPicPr>
          <p:cNvPr id="7" name="Graphic 6">
            <a:extLst>
              <a:ext uri="{FF2B5EF4-FFF2-40B4-BE49-F238E27FC236}">
                <a16:creationId xmlns:a16="http://schemas.microsoft.com/office/drawing/2014/main" id="{DCBD97BD-E0BD-C37B-A49C-547E4F49FA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81647" y="1486151"/>
            <a:ext cx="1097280" cy="1097280"/>
          </a:xfrm>
          <a:prstGeom prst="rect">
            <a:avLst/>
          </a:prstGeom>
        </p:spPr>
      </p:pic>
      <p:pic>
        <p:nvPicPr>
          <p:cNvPr id="11" name="Graphic 10">
            <a:extLst>
              <a:ext uri="{FF2B5EF4-FFF2-40B4-BE49-F238E27FC236}">
                <a16:creationId xmlns:a16="http://schemas.microsoft.com/office/drawing/2014/main" id="{761A1781-B58A-4963-C8F2-B147DEA83D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9749" y="1496804"/>
            <a:ext cx="1097280" cy="1097280"/>
          </a:xfrm>
          <a:prstGeom prst="rect">
            <a:avLst/>
          </a:prstGeom>
        </p:spPr>
      </p:pic>
      <p:pic>
        <p:nvPicPr>
          <p:cNvPr id="13" name="Graphic 12">
            <a:extLst>
              <a:ext uri="{FF2B5EF4-FFF2-40B4-BE49-F238E27FC236}">
                <a16:creationId xmlns:a16="http://schemas.microsoft.com/office/drawing/2014/main" id="{73070CDE-E4E7-8AB3-E3C9-E0A6E4C05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0122" y="3887899"/>
            <a:ext cx="1097280" cy="1097280"/>
          </a:xfrm>
          <a:prstGeom prst="rect">
            <a:avLst/>
          </a:prstGeom>
        </p:spPr>
      </p:pic>
      <p:pic>
        <p:nvPicPr>
          <p:cNvPr id="17" name="Graphic 16">
            <a:extLst>
              <a:ext uri="{FF2B5EF4-FFF2-40B4-BE49-F238E27FC236}">
                <a16:creationId xmlns:a16="http://schemas.microsoft.com/office/drawing/2014/main" id="{37B8299F-87DA-910C-87CA-C7700E777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0326" y="3887899"/>
            <a:ext cx="1097280" cy="1097280"/>
          </a:xfrm>
          <a:prstGeom prst="rect">
            <a:avLst/>
          </a:prstGeom>
        </p:spPr>
      </p:pic>
      <p:pic>
        <p:nvPicPr>
          <p:cNvPr id="19" name="Graphic 18">
            <a:extLst>
              <a:ext uri="{FF2B5EF4-FFF2-40B4-BE49-F238E27FC236}">
                <a16:creationId xmlns:a16="http://schemas.microsoft.com/office/drawing/2014/main" id="{102401FD-5BEA-3CCA-4857-8EB27C476E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81647" y="3887899"/>
            <a:ext cx="1097280" cy="1097280"/>
          </a:xfrm>
          <a:prstGeom prst="rect">
            <a:avLst/>
          </a:prstGeom>
        </p:spPr>
      </p:pic>
      <p:sp>
        <p:nvSpPr>
          <p:cNvPr id="22" name="Title 21">
            <a:extLst>
              <a:ext uri="{FF2B5EF4-FFF2-40B4-BE49-F238E27FC236}">
                <a16:creationId xmlns:a16="http://schemas.microsoft.com/office/drawing/2014/main" id="{304A8A04-A5A7-1FF6-B2C7-FBD594F03A27}"/>
              </a:ext>
            </a:extLst>
          </p:cNvPr>
          <p:cNvSpPr>
            <a:spLocks noGrp="1"/>
          </p:cNvSpPr>
          <p:nvPr>
            <p:ph type="title"/>
          </p:nvPr>
        </p:nvSpPr>
        <p:spPr/>
        <p:txBody>
          <a:bodyPr/>
          <a:lstStyle/>
          <a:p>
            <a:r>
              <a:rPr lang="en-US">
                <a:latin typeface="Arial"/>
                <a:cs typeface="Arial"/>
              </a:rPr>
              <a:t>Key components of 7-1-7 adoption</a:t>
            </a:r>
            <a:endParaRPr lang="en-US"/>
          </a:p>
        </p:txBody>
      </p:sp>
    </p:spTree>
    <p:extLst>
      <p:ext uri="{BB962C8B-B14F-4D97-AF65-F5344CB8AC3E}">
        <p14:creationId xmlns:p14="http://schemas.microsoft.com/office/powerpoint/2010/main" val="3150801543"/>
      </p:ext>
    </p:extLst>
  </p:cSld>
  <p:clrMapOvr>
    <a:masterClrMapping/>
  </p:clrMapOvr>
</p:sld>
</file>

<file path=ppt/theme/theme1.xml><?xml version="1.0" encoding="utf-8"?>
<a:theme xmlns:a="http://schemas.openxmlformats.org/drawingml/2006/main" name="717 Alliance 2">
  <a:themeElements>
    <a:clrScheme name="Custom 8">
      <a:dk1>
        <a:srgbClr val="384D56"/>
      </a:dk1>
      <a:lt1>
        <a:srgbClr val="FFFFFF"/>
      </a:lt1>
      <a:dk2>
        <a:srgbClr val="618393"/>
      </a:dk2>
      <a:lt2>
        <a:srgbClr val="EDF3F7"/>
      </a:lt2>
      <a:accent1>
        <a:srgbClr val="3BB041"/>
      </a:accent1>
      <a:accent2>
        <a:srgbClr val="CF2E2E"/>
      </a:accent2>
      <a:accent3>
        <a:srgbClr val="FCB900"/>
      </a:accent3>
      <a:accent4>
        <a:srgbClr val="ABB8C3"/>
      </a:accent4>
      <a:accent5>
        <a:srgbClr val="9E1E61"/>
      </a:accent5>
      <a:accent6>
        <a:srgbClr val="9B51E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717 Alliance 2" id="{5CD86E0D-B647-1743-ABD3-4309D260961D}" vid="{51DD4CE6-BF4A-6B43-B7C4-F7722CCFE0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3B71C273E20C4095B634201CDD2539" ma:contentTypeVersion="21" ma:contentTypeDescription="Create a new document." ma:contentTypeScope="" ma:versionID="4fd4f79988136f43c28172c91fecd123">
  <xsd:schema xmlns:xsd="http://www.w3.org/2001/XMLSchema" xmlns:xs="http://www.w3.org/2001/XMLSchema" xmlns:p="http://schemas.microsoft.com/office/2006/metadata/properties" xmlns:ns2="ca299543-0ab4-429f-8927-bf8e8716a0c2" xmlns:ns3="d27c8f07-e503-4122-80c5-e52ee84151d4" targetNamespace="http://schemas.microsoft.com/office/2006/metadata/properties" ma:root="true" ma:fieldsID="e409df79084459e3f9c0349149ccb383" ns2:_="" ns3:_="">
    <xsd:import namespace="ca299543-0ab4-429f-8927-bf8e8716a0c2"/>
    <xsd:import namespace="d27c8f07-e503-4122-80c5-e52ee84151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Comments" minOccurs="0"/>
                <xsd:element ref="ns2:MediaServiceObjectDetectorVersions" minOccurs="0"/>
                <xsd:element ref="ns2:MediaServiceSearchProperties" minOccurs="0"/>
                <xsd:element ref="ns2: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99543-0ab4-429f-8927-bf8e8716a0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2f55c54-333a-4ed3-a999-6f0836af511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Comments" ma:index="24" nillable="true" ma:displayName="Comments" ma:format="Dropdown" ma:internalName="Comments">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TranslatedLang" ma:index="27"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c8f07-e503-4122-80c5-e52ee84151d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4d5955-93c2-4535-8179-a5e838035f88}" ma:internalName="TaxCatchAll" ma:showField="CatchAllData" ma:web="d27c8f07-e503-4122-80c5-e52ee8415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a299543-0ab4-429f-8927-bf8e8716a0c2">
      <Terms xmlns="http://schemas.microsoft.com/office/infopath/2007/PartnerControls"/>
    </lcf76f155ced4ddcb4097134ff3c332f>
    <SharedWithUsers xmlns="d27c8f07-e503-4122-80c5-e52ee84151d4">
      <UserInfo>
        <DisplayName>Shefali Oza</DisplayName>
        <AccountId>727</AccountId>
        <AccountType/>
      </UserInfo>
      <UserInfo>
        <DisplayName>Mohammed Lamorde</DisplayName>
        <AccountId>1199</AccountId>
        <AccountType/>
      </UserInfo>
      <UserInfo>
        <DisplayName>Tyler Porth</DisplayName>
        <AccountId>1102</AccountId>
        <AccountType/>
      </UserInfo>
      <UserInfo>
        <DisplayName>Kaylee Errecaborde</DisplayName>
        <AccountId>1231</AccountId>
        <AccountType/>
      </UserInfo>
      <UserInfo>
        <DisplayName>Aaron Bochner</DisplayName>
        <AccountId>220</AccountId>
        <AccountType/>
      </UserInfo>
      <UserInfo>
        <DisplayName>Andrew Gall</DisplayName>
        <AccountId>265</AccountId>
        <AccountType/>
      </UserInfo>
    </SharedWithUsers>
    <TaxCatchAll xmlns="d27c8f07-e503-4122-80c5-e52ee84151d4" xsi:nil="true"/>
    <Comments xmlns="ca299543-0ab4-429f-8927-bf8e8716a0c2" xsi:nil="true"/>
    <TranslatedLang xmlns="ca299543-0ab4-429f-8927-bf8e8716a0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584B00-4FEC-4769-8BA4-F7C84ABA8242}">
  <ds:schemaRefs>
    <ds:schemaRef ds:uri="ca299543-0ab4-429f-8927-bf8e8716a0c2"/>
    <ds:schemaRef ds:uri="d27c8f07-e503-4122-80c5-e52ee8415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71F4A09-1546-4EDA-A191-DAA6C9960091}">
  <ds:schemaRefs>
    <ds:schemaRef ds:uri="ca299543-0ab4-429f-8927-bf8e8716a0c2"/>
    <ds:schemaRef ds:uri="d27c8f07-e503-4122-80c5-e52ee8415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4DDFDC1-8E7F-4A35-9AC8-0F2F57A42E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717 Alliance 2</Template>
  <Application>Microsoft Office PowerPoint</Application>
  <PresentationFormat>Widescreen</PresentationFormat>
  <Slides>31</Slides>
  <Notes>23</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717 Alliance 2</vt:lpstr>
      <vt:lpstr>PowerPoint Presentation</vt:lpstr>
      <vt:lpstr>What if every outbreak was used as an opportunity to learn and improve?</vt:lpstr>
      <vt:lpstr> 7-1-7: a systems-based approach to improve speed of outbreak detection, notification, and response</vt:lpstr>
      <vt:lpstr> 7-1-7 timeliness metrics and milestones</vt:lpstr>
      <vt:lpstr> 7-1-7 early response actions</vt:lpstr>
      <vt:lpstr>How can the 7-1-7 approach improve outbreak response? </vt:lpstr>
      <vt:lpstr>PowerPoint Presentation</vt:lpstr>
      <vt:lpstr>PowerPoint Presentation</vt:lpstr>
      <vt:lpstr>Key components of 7-1-7 adoption</vt:lpstr>
      <vt:lpstr>Key steps for using the 7-1-7 target</vt:lpstr>
      <vt:lpstr>PowerPoint Presentation</vt:lpstr>
      <vt:lpstr>PowerPoint Presentation</vt:lpstr>
      <vt:lpstr>PowerPoint Presentation</vt:lpstr>
      <vt:lpstr>PowerPoint Presentation</vt:lpstr>
      <vt:lpstr>PowerPoint Presentation</vt:lpstr>
      <vt:lpstr>Core principles for effective use of 7-1-7</vt:lpstr>
      <vt:lpstr>Country implementation</vt:lpstr>
      <vt:lpstr>Lessons learned</vt:lpstr>
      <vt:lpstr>Global reach</vt:lpstr>
      <vt:lpstr>7-1-7 Alliance</vt:lpstr>
      <vt:lpstr>What the 7-1-7 Alliance does</vt:lpstr>
      <vt:lpstr>Training materials</vt:lpstr>
      <vt:lpstr>Our resources</vt:lpstr>
      <vt:lpstr>PowerPoint Presentation</vt:lpstr>
      <vt:lpstr>Join the 7-1-7 Global Community of Practice</vt:lpstr>
      <vt:lpstr>Thank you</vt:lpstr>
      <vt:lpstr>Supplemental slides</vt:lpstr>
      <vt:lpstr>Date of emergence</vt:lpstr>
      <vt:lpstr>Date of detection</vt:lpstr>
      <vt:lpstr>Date of notification</vt:lpstr>
      <vt:lpstr>Date of early response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“7-1-7” approach</dc:title>
  <dc:creator>Hani Mahmoud</dc:creator>
  <cp:revision>1</cp:revision>
  <dcterms:created xsi:type="dcterms:W3CDTF">2023-01-09T02:59:24Z</dcterms:created>
  <dcterms:modified xsi:type="dcterms:W3CDTF">2025-01-23T18:46:29Z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2023-01-12T20:15:26Z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762de5b4-45da-4234-a5e1-ee3e978f8a57</vt:lpwstr>
  </property>
  <property fmtid="{D5CDD505-2E9C-101B-9397-08002B2CF9AE}" pid="7" name="MSIP_Label_defa4170-0d19-0005-0004-bc88714345d2_ActionId">
    <vt:lpwstr>4948c2f2-1728-49f6-8390-cf0ba65a21f2</vt:lpwstr>
  </property>
  <property fmtid="{D5CDD505-2E9C-101B-9397-08002B2CF9AE}" pid="8" name="MSIP_Label_defa4170-0d19-0005-0004-bc88714345d2_ContentBits">
    <vt:lpwstr>0</vt:lpwstr>
  </property>
  <property fmtid="{D5CDD505-2E9C-101B-9397-08002B2CF9AE}" pid="9" name="ContentTypeId">
    <vt:lpwstr>0x010100173B71C273E20C4095B634201CDD2539</vt:lpwstr>
  </property>
  <property fmtid="{D5CDD505-2E9C-101B-9397-08002B2CF9AE}" pid="10" name="MediaServiceImageTags">
    <vt:lpwstr/>
  </property>
</Properties>
</file>